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670" r:id="rId3"/>
    <p:sldId id="2464" r:id="rId5"/>
    <p:sldId id="3043" r:id="rId6"/>
    <p:sldId id="3041" r:id="rId7"/>
    <p:sldId id="3042" r:id="rId8"/>
    <p:sldId id="3065" r:id="rId9"/>
    <p:sldId id="3048" r:id="rId10"/>
    <p:sldId id="3050" r:id="rId11"/>
    <p:sldId id="3051" r:id="rId12"/>
    <p:sldId id="3052" r:id="rId13"/>
    <p:sldId id="3053" r:id="rId14"/>
    <p:sldId id="3054" r:id="rId15"/>
    <p:sldId id="3055" r:id="rId16"/>
    <p:sldId id="3056" r:id="rId17"/>
    <p:sldId id="3066" r:id="rId18"/>
    <p:sldId id="3049" r:id="rId19"/>
    <p:sldId id="3057" r:id="rId20"/>
    <p:sldId id="3058" r:id="rId21"/>
    <p:sldId id="3059" r:id="rId22"/>
    <p:sldId id="3060" r:id="rId23"/>
    <p:sldId id="3061" r:id="rId24"/>
    <p:sldId id="3062" r:id="rId25"/>
    <p:sldId id="3063" r:id="rId26"/>
    <p:sldId id="3067" r:id="rId27"/>
    <p:sldId id="3070" r:id="rId28"/>
    <p:sldId id="3071" r:id="rId29"/>
    <p:sldId id="3072" r:id="rId30"/>
    <p:sldId id="3073" r:id="rId31"/>
    <p:sldId id="3074" r:id="rId32"/>
    <p:sldId id="3075" r:id="rId33"/>
    <p:sldId id="3076" r:id="rId34"/>
    <p:sldId id="3077" r:id="rId35"/>
    <p:sldId id="3078" r:id="rId36"/>
    <p:sldId id="3079" r:id="rId37"/>
    <p:sldId id="3080" r:id="rId38"/>
    <p:sldId id="3081" r:id="rId39"/>
    <p:sldId id="3082" r:id="rId40"/>
    <p:sldId id="3083" r:id="rId41"/>
    <p:sldId id="3084" r:id="rId42"/>
    <p:sldId id="3085" r:id="rId43"/>
    <p:sldId id="3068" r:id="rId44"/>
    <p:sldId id="3069" r:id="rId45"/>
  </p:sldIdLst>
  <p:sldSz cx="12192000" cy="6858000"/>
  <p:notesSz cx="6858000" cy="9144000"/>
  <p:defaultTextStyle>
    <a:defPPr>
      <a:defRPr lang="en-US"/>
    </a:defPPr>
    <a:lvl1pPr marL="0" lvl="0"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705" userDrawn="1">
          <p15:clr>
            <a:srgbClr val="A4A3A4"/>
          </p15:clr>
        </p15:guide>
        <p15:guide id="2" pos="383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79" autoAdjust="0"/>
    <p:restoredTop sz="96817" autoAdjust="0"/>
  </p:normalViewPr>
  <p:slideViewPr>
    <p:cSldViewPr snapToGrid="0" showGuides="1">
      <p:cViewPr varScale="1">
        <p:scale>
          <a:sx n="70" d="100"/>
          <a:sy n="70" d="100"/>
        </p:scale>
        <p:origin x="648" y="84"/>
      </p:cViewPr>
      <p:guideLst>
        <p:guide orient="horz" pos="705"/>
        <p:guide pos="3830"/>
      </p:guideLst>
    </p:cSldViewPr>
  </p:slideViewPr>
  <p:notesTextViewPr>
    <p:cViewPr>
      <p:scale>
        <a:sx n="1" d="1"/>
        <a:sy n="1" d="1"/>
      </p:scale>
      <p:origin x="0" y="0"/>
    </p:cViewPr>
  </p:notesTextViewPr>
  <p:sorterViewPr showFormatting="0">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FACD0A3C-D579-4B9B-8A6F-E59A0AC0334C}" type="datetimeFigureOut">
              <a:rPr kumimoji="0" lang="en-IN" sz="1200" b="0" i="0" u="none" strike="noStrike" kern="1200" cap="none" spc="0" normalizeH="0" baseline="0" noProof="0">
                <a:ln>
                  <a:noFill/>
                </a:ln>
                <a:solidFill>
                  <a:schemeClr val="tx1"/>
                </a:solidFill>
                <a:effectLst/>
                <a:uLnTx/>
                <a:uFillTx/>
                <a:latin typeface="+mn-lt"/>
                <a:ea typeface="+mn-ea"/>
                <a:cs typeface="+mn-cs"/>
              </a:rPr>
            </a:fld>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Edit Master text styles</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p>
            <a:pPr lvl="0" algn="r" eaLnBrk="1" hangingPunct="1">
              <a:buNone/>
            </a:pPr>
            <a:fld id="{9A0DB2DC-4C9A-4742-B13C-FB6460FD3503}" type="slidenum">
              <a:rPr lang="en-IN" altLang="x-none" sz="1200" dirty="0">
                <a:latin typeface="Calibri" panose="020F0502020204030204" pitchFamily="34" charset="0"/>
              </a:rPr>
            </a:fld>
            <a:endParaRPr lang="en-IN" altLang="x-none" sz="1200"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a:solidFill>
              <a:srgbClr val="000000">
                <a:alpha val="100000"/>
              </a:srgbClr>
            </a:solidFill>
            <a:miter lim="800000"/>
          </a:ln>
        </p:spPr>
      </p:sp>
      <p:sp>
        <p:nvSpPr>
          <p:cNvPr id="57347" name="Notes Placeholder 2"/>
          <p:cNvSpPr>
            <a:spLocks noGrp="1"/>
          </p:cNvSpPr>
          <p:nvPr>
            <p:ph type="body" idx="1"/>
          </p:nvPr>
        </p:nvSpPr>
        <p:spPr>
          <a:noFill/>
          <a:ln>
            <a:noFill/>
          </a:ln>
        </p:spPr>
        <p:txBody>
          <a:bodyPr wrap="square" lIns="91440" tIns="45720" rIns="91440" bIns="45720" anchor="t" anchorCtr="0"/>
          <a:lstStyle/>
          <a:p>
            <a:pPr lvl="0"/>
            <a:endParaRPr lang="en-IN" altLang="en-US" dirty="0"/>
          </a:p>
        </p:txBody>
      </p:sp>
      <p:sp>
        <p:nvSpPr>
          <p:cNvPr id="4" name="Slide Number Placeholder 3"/>
          <p:cNvSpPr txBox="1">
            <a:spLocks noGrp="1"/>
          </p:cNvSpPr>
          <p:nvPr>
            <p:ph type="sldNum" sz="quarter"/>
          </p:nvPr>
        </p:nvSpPr>
        <p:spPr>
          <a:noFill/>
        </p:spPr>
        <p:txBody>
          <a:bodyPr lIns="91440" tIns="45720" rIns="91440" bIns="45720" rtlCol="0" anchor="b"/>
          <a:lstStyle/>
          <a:p>
            <a:pPr lvl="0" algn="r" eaLnBrk="1" hangingPunct="1">
              <a:buNone/>
            </a:pPr>
            <a:fld id="{9A0DB2DC-4C9A-4742-B13C-FB6460FD3503}" type="slidenum">
              <a:rPr lang="en-IN" altLang="x-none" sz="1200" dirty="0">
                <a:latin typeface="Calibri" panose="020F0502020204030204" pitchFamily="34" charset="0"/>
              </a:rPr>
            </a:fld>
            <a:endParaRPr lang="en-IN" altLang="x-none"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11" name="Rounded Rectangle 10"/>
          <p:cNvSpPr/>
          <p:nvPr/>
        </p:nvSpPr>
        <p:spPr>
          <a:xfrm>
            <a:off x="87313" y="69850"/>
            <a:ext cx="1201737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p:nvPr/>
        </p:nvSpPr>
        <p:spPr>
          <a:xfrm>
            <a:off x="84138" y="1449388"/>
            <a:ext cx="12028488"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Rectangle 12"/>
          <p:cNvSpPr/>
          <p:nvPr/>
        </p:nvSpPr>
        <p:spPr>
          <a:xfrm>
            <a:off x="84138" y="1397000"/>
            <a:ext cx="12028488"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Rectangle 14"/>
          <p:cNvSpPr/>
          <p:nvPr/>
        </p:nvSpPr>
        <p:spPr>
          <a:xfrm>
            <a:off x="84138" y="2976563"/>
            <a:ext cx="12028488"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lang="en-US"/>
              <a:t>Click to edit Master title style</a:t>
            </a:r>
            <a:endParaRPr lang="en-US"/>
          </a:p>
        </p:txBody>
      </p:sp>
      <p:sp>
        <p:nvSpPr>
          <p:cNvPr id="16" name="Date Placeholder 27"/>
          <p:cNvSpPr>
            <a:spLocks noGrp="1"/>
          </p:cNvSpPr>
          <p:nvPr>
            <p:ph type="dt" sz="half" idx="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43779FD8-D061-4038-9A72-3A5565CC75A9}"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7" name="Footer Placeholder 16"/>
          <p:cNvSpPr>
            <a:spLocks noGrp="1"/>
          </p:cNvSpPr>
          <p:nvPr>
            <p:ph type="ftr" sz="quarter" idx="3"/>
          </p:nvPr>
        </p:nvSpPr>
        <p:spPr>
          <a:xfrm>
            <a:off x="1219200" y="6172200"/>
            <a:ext cx="52832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8" name="Slide Number Placeholder 28"/>
          <p:cNvSpPr>
            <a:spLocks noGrp="1"/>
          </p:cNvSpPr>
          <p:nvPr>
            <p:ph type="sldNum" sz="quarter" idx="4"/>
          </p:nvPr>
        </p:nvSpPr>
        <p:spPr>
          <a:xfrm>
            <a:off x="195263" y="6210300"/>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219200" y="274640"/>
            <a:ext cx="7416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lstStyle>
            <a:lvl1pPr algn="ctr">
              <a:defRPr sz="3200">
                <a:solidFill>
                  <a:srgbClr val="333333"/>
                </a:solidFill>
              </a:defRPr>
            </a:lvl1pPr>
          </a:lstStyle>
          <a:p>
            <a:r>
              <a:rPr lang="en-US"/>
              <a:t>Click to add title</a:t>
            </a:r>
            <a:endParaRPr lang="en-US"/>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Content Placeholder 7"/>
          <p:cNvSpPr>
            <a:spLocks noGrp="1"/>
          </p:cNvSpPr>
          <p:nvPr>
            <p:ph sz="quarter" idx="1"/>
          </p:nvPr>
        </p:nvSpPr>
        <p:spPr>
          <a:xfrm>
            <a:off x="1219200" y="1447800"/>
            <a:ext cx="10363200" cy="4572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11" name="Rounded Rectangle 10"/>
          <p:cNvSpPr/>
          <p:nvPr/>
        </p:nvSpPr>
        <p:spPr>
          <a:xfrm>
            <a:off x="87084" y="69755"/>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p:nvPr/>
        </p:nvSpPr>
        <p:spPr>
          <a:xfrm flipV="1">
            <a:off x="92075" y="2376488"/>
            <a:ext cx="12018963"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Rectangle 12"/>
          <p:cNvSpPr/>
          <p:nvPr/>
        </p:nvSpPr>
        <p:spPr>
          <a:xfrm>
            <a:off x="92075" y="2341563"/>
            <a:ext cx="12018963" cy="46038"/>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Rectangle 14"/>
          <p:cNvSpPr/>
          <p:nvPr/>
        </p:nvSpPr>
        <p:spPr>
          <a:xfrm>
            <a:off x="90488" y="2468563"/>
            <a:ext cx="12020550" cy="46038"/>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963084" y="952501"/>
            <a:ext cx="10363200" cy="1362075"/>
          </a:xfrm>
        </p:spPr>
        <p:txBody>
          <a:bodyPr/>
          <a:lstStyle>
            <a:lvl1pPr algn="l">
              <a:buNone/>
              <a:defRPr sz="4000" b="0" cap="none"/>
            </a:lvl1pPr>
          </a:lstStyle>
          <a:p>
            <a:r>
              <a:rPr lang="en-US"/>
              <a:t>Click to edit Master title style</a:t>
            </a:r>
            <a:endParaRPr lang="en-US"/>
          </a:p>
        </p:txBody>
      </p:sp>
      <p:sp>
        <p:nvSpPr>
          <p:cNvPr id="3" name="Text Placeholder 2"/>
          <p:cNvSpPr>
            <a:spLocks noGrp="1"/>
          </p:cNvSpPr>
          <p:nvPr>
            <p:ph type="body" idx="1"/>
          </p:nvPr>
        </p:nvSpPr>
        <p:spPr>
          <a:xfrm>
            <a:off x="963084" y="2547938"/>
            <a:ext cx="103632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endParaRPr lang="en-US"/>
          </a:p>
        </p:txBody>
      </p:sp>
      <p:sp>
        <p:nvSpPr>
          <p:cNvPr id="16" name="Date Placeholder 3"/>
          <p:cNvSpPr>
            <a:spLocks noGrp="1"/>
          </p:cNvSpPr>
          <p:nvPr>
            <p:ph type="dt" sz="half" idx="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9E22C788-96BA-47E8-8380-28D141626B28}"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7" name="Footer Placeholder 4"/>
          <p:cNvSpPr>
            <a:spLocks noGrp="1"/>
          </p:cNvSpPr>
          <p:nvPr>
            <p:ph type="ftr" sz="quarter" idx="3"/>
          </p:nvPr>
        </p:nvSpPr>
        <p:spPr>
          <a:xfrm>
            <a:off x="1066800" y="6172200"/>
            <a:ext cx="53340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8" name="Slide Number Placeholder 5"/>
          <p:cNvSpPr>
            <a:spLocks noGrp="1"/>
          </p:cNvSpPr>
          <p:nvPr>
            <p:ph type="sldNum" sz="quarter" idx="4"/>
          </p:nvPr>
        </p:nvSpPr>
        <p:spPr>
          <a:xfrm>
            <a:off x="195263" y="6208713"/>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9" name="Content Placeholder 8"/>
          <p:cNvSpPr>
            <a:spLocks noGrp="1"/>
          </p:cNvSpPr>
          <p:nvPr>
            <p:ph sz="quarter" idx="1"/>
          </p:nvPr>
        </p:nvSpPr>
        <p:spPr>
          <a:xfrm>
            <a:off x="1219200" y="1447800"/>
            <a:ext cx="4998720" cy="4572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1" name="Content Placeholder 10"/>
          <p:cNvSpPr>
            <a:spLocks noGrp="1"/>
          </p:cNvSpPr>
          <p:nvPr>
            <p:ph sz="quarter" idx="2"/>
          </p:nvPr>
        </p:nvSpPr>
        <p:spPr>
          <a:xfrm>
            <a:off x="6578600" y="1447800"/>
            <a:ext cx="4998720" cy="4572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endParaRPr lang="en-US"/>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endParaRPr lang="en-US"/>
          </a:p>
        </p:txBody>
      </p:sp>
      <p:sp>
        <p:nvSpPr>
          <p:cNvPr id="11" name="Content Placeholder 10"/>
          <p:cNvSpPr>
            <a:spLocks noGrp="1"/>
          </p:cNvSpPr>
          <p:nvPr>
            <p:ph sz="half" idx="2"/>
          </p:nvPr>
        </p:nvSpPr>
        <p:spPr>
          <a:xfrm>
            <a:off x="1219200" y="2247900"/>
            <a:ext cx="4978400" cy="3886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3" name="Content Placeholder 12"/>
          <p:cNvSpPr>
            <a:spLocks noGrp="1"/>
          </p:cNvSpPr>
          <p:nvPr>
            <p:ph sz="half" idx="4"/>
          </p:nvPr>
        </p:nvSpPr>
        <p:spPr>
          <a:xfrm>
            <a:off x="6604000" y="2247900"/>
            <a:ext cx="4978400" cy="3886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4" name="Rounded Rectangle 10"/>
          <p:cNvSpPr/>
          <p:nvPr/>
        </p:nvSpPr>
        <p:spPr>
          <a:xfrm>
            <a:off x="85725" y="69850"/>
            <a:ext cx="1201737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1219200" y="273050"/>
            <a:ext cx="10363200" cy="1143000"/>
          </a:xfrm>
        </p:spPr>
        <p:txBody>
          <a:bodyPr/>
          <a:lstStyle>
            <a:lvl1pPr algn="l">
              <a:buNone/>
              <a:defRPr sz="4000" b="0"/>
            </a:lvl1pPr>
          </a:lstStyle>
          <a:p>
            <a:r>
              <a:rPr lang="en-US"/>
              <a:t>Click to edit Master title style</a:t>
            </a:r>
            <a:endParaRPr lang="en-US"/>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endParaRPr lang="en-US"/>
          </a:p>
        </p:txBody>
      </p:sp>
      <p:sp>
        <p:nvSpPr>
          <p:cNvPr id="11" name="Content Placeholder 10"/>
          <p:cNvSpPr>
            <a:spLocks noGrp="1"/>
          </p:cNvSpPr>
          <p:nvPr>
            <p:ph sz="quarter" idx="1"/>
          </p:nvPr>
        </p:nvSpPr>
        <p:spPr>
          <a:xfrm>
            <a:off x="3962400" y="1600200"/>
            <a:ext cx="7620000" cy="4495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2" name="Date Placeholder 4"/>
          <p:cNvSpPr>
            <a:spLocks noGrp="1"/>
          </p:cNvSpPr>
          <p:nvPr>
            <p:ph type="dt" sz="half" idx="1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C3A4D26D-C9CA-44AC-B930-08361E6336FB}"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3" name="Footer Placeholder 5"/>
          <p:cNvSpPr>
            <a:spLocks noGrp="1"/>
          </p:cNvSpPr>
          <p:nvPr>
            <p:ph type="ftr" sz="quarter" idx="3"/>
          </p:nvPr>
        </p:nvSpPr>
        <p:spPr>
          <a:xfrm>
            <a:off x="1219200" y="6172200"/>
            <a:ext cx="52832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5" name="Slide Number Placeholder 6"/>
          <p:cNvSpPr>
            <a:spLocks noGrp="1"/>
          </p:cNvSpPr>
          <p:nvPr>
            <p:ph type="sldNum" sz="quarter" idx="4"/>
          </p:nvPr>
        </p:nvSpPr>
        <p:spPr>
          <a:xfrm>
            <a:off x="195263" y="6210300"/>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flipV="1">
            <a:off x="90488" y="4683125"/>
            <a:ext cx="12009438"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Rectangle 10"/>
          <p:cNvSpPr/>
          <p:nvPr/>
        </p:nvSpPr>
        <p:spPr>
          <a:xfrm>
            <a:off x="92075" y="4649788"/>
            <a:ext cx="12007850" cy="46038"/>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p:nvPr/>
        </p:nvSpPr>
        <p:spPr>
          <a:xfrm>
            <a:off x="92075" y="4773613"/>
            <a:ext cx="12007850" cy="49213"/>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lang="en-US"/>
              <a:t>Click to edit Master title style</a:t>
            </a:r>
            <a:endParaRPr lang="en-US"/>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endParaRPr lang="en-US"/>
          </a:p>
        </p:txBody>
      </p:sp>
      <p:sp>
        <p:nvSpPr>
          <p:cNvPr id="3" name="Picture Placeholder 2"/>
          <p:cNvSpPr>
            <a:spLocks noGrp="1"/>
          </p:cNvSpPr>
          <p:nvPr>
            <p:ph type="pic" idx="1"/>
          </p:nvPr>
        </p:nvSpPr>
        <p:spPr>
          <a:xfrm>
            <a:off x="91078" y="66675"/>
            <a:ext cx="12002497" cy="4581525"/>
          </a:xfrm>
          <a:prstGeom prst="round2SameRect">
            <a:avLst>
              <a:gd name="adj1" fmla="val 7101"/>
              <a:gd name="adj2" fmla="val 0"/>
            </a:avLst>
          </a:prstGeom>
          <a:solidFill>
            <a:schemeClr val="bg2"/>
          </a:solidFill>
          <a:ln w="6350">
            <a:solidFill>
              <a:schemeClr val="tx1"/>
            </a:solidFill>
          </a:ln>
        </p:spPr>
        <p:txBody>
          <a:bodyPr vert="horz" wrap="square" lIns="91440" tIns="45720" rIns="91440" bIns="45720" numCol="1" anchor="t" anchorCtr="0" compatLnSpc="1">
            <a:normAutofit/>
          </a:bodyPr>
          <a:lstStyle>
            <a:lvl1pPr marL="0" indent="0">
              <a:buNone/>
              <a:defRPr sz="3200"/>
            </a:lvl1p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defRPr/>
            </a:pPr>
            <a:r>
              <a:rPr kumimoji="0" lang="en-US" sz="3200" b="0" i="0" u="none" strike="noStrike" kern="1200" cap="none" spc="0" normalizeH="0" baseline="0" noProof="0">
                <a:ln>
                  <a:noFill/>
                </a:ln>
                <a:solidFill>
                  <a:schemeClr val="tx1"/>
                </a:solidFill>
                <a:effectLst/>
                <a:uLnTx/>
                <a:uFillTx/>
                <a:latin typeface="+mn-lt"/>
                <a:ea typeface="+mn-ea"/>
                <a:cs typeface="+mn-cs"/>
              </a:rPr>
              <a:t>Click icon to add picture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Date Placeholder 4"/>
          <p:cNvSpPr>
            <a:spLocks noGrp="1"/>
          </p:cNvSpPr>
          <p:nvPr>
            <p:ph type="dt" sz="half" idx="1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CD2719FF-654A-468A-B680-D60373DFDADD}"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5" name="Footer Placeholder 5"/>
          <p:cNvSpPr>
            <a:spLocks noGrp="1"/>
          </p:cNvSpPr>
          <p:nvPr>
            <p:ph type="ftr" sz="quarter" idx="3"/>
          </p:nvPr>
        </p:nvSpPr>
        <p:spPr>
          <a:xfrm>
            <a:off x="1219200" y="6172200"/>
            <a:ext cx="51816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6" name="Slide Number Placeholder 6"/>
          <p:cNvSpPr>
            <a:spLocks noGrp="1"/>
          </p:cNvSpPr>
          <p:nvPr>
            <p:ph type="sldNum" sz="quarter" idx="4"/>
          </p:nvPr>
        </p:nvSpPr>
        <p:spPr>
          <a:xfrm>
            <a:off x="195263" y="6208713"/>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8" name="Rounded Rectangle 7"/>
          <p:cNvSpPr/>
          <p:nvPr/>
        </p:nvSpPr>
        <p:spPr>
          <a:xfrm>
            <a:off x="85725" y="69850"/>
            <a:ext cx="1201737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8" name="Title Placeholder 21"/>
          <p:cNvSpPr>
            <a:spLocks noGrp="1"/>
          </p:cNvSpPr>
          <p:nvPr>
            <p:ph type="title"/>
          </p:nvPr>
        </p:nvSpPr>
        <p:spPr>
          <a:xfrm>
            <a:off x="1219200" y="274638"/>
            <a:ext cx="10363200" cy="1143000"/>
          </a:xfrm>
          <a:prstGeom prst="rect">
            <a:avLst/>
          </a:prstGeom>
          <a:noFill/>
          <a:ln w="9525">
            <a:noFill/>
          </a:ln>
        </p:spPr>
        <p:txBody>
          <a:bodyPr bIns="91440" anchor="b" anchorCtr="0"/>
          <a:lstStyle/>
          <a:p>
            <a:pPr lvl="0"/>
            <a:r>
              <a:rPr lang="en-US" altLang="en-US" dirty="0"/>
              <a:t>Click to edit Master title style</a:t>
            </a:r>
            <a:endParaRPr lang="en-US" altLang="en-US" dirty="0"/>
          </a:p>
        </p:txBody>
      </p:sp>
      <p:sp>
        <p:nvSpPr>
          <p:cNvPr id="1029" name="Text Placeholder 12"/>
          <p:cNvSpPr>
            <a:spLocks noGrp="1"/>
          </p:cNvSpPr>
          <p:nvPr>
            <p:ph type="body" idx="1"/>
          </p:nvPr>
        </p:nvSpPr>
        <p:spPr>
          <a:xfrm>
            <a:off x="1219200" y="1447800"/>
            <a:ext cx="10363200" cy="4572000"/>
          </a:xfrm>
          <a:prstGeom prst="rect">
            <a:avLst/>
          </a:prstGeom>
          <a:noFill/>
          <a:ln w="9525">
            <a:noFill/>
          </a:ln>
        </p:spPr>
        <p:txBody>
          <a:bodyPr/>
          <a:lstStyle/>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fontAlgn="auto" latinLnBrk="0" hangingPunct="1">
              <a:spcBef>
                <a:spcPts val="0"/>
              </a:spcBef>
              <a:spcAft>
                <a:spcPts val="0"/>
              </a:spcAft>
              <a:defRPr kumimoji="0" sz="1400">
                <a:solidFill>
                  <a:schemeClr val="tx2"/>
                </a:solidFill>
                <a:latin typeface="+mn-lt"/>
                <a:cs typeface="+mn-cs"/>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fontAlgn="auto" latinLnBrk="0" hangingPunct="1">
              <a:spcBef>
                <a:spcPts val="0"/>
              </a:spcBef>
              <a:spcAft>
                <a:spcPts val="0"/>
              </a:spcAft>
              <a:defRPr kumimoji="0" sz="1400">
                <a:solidFill>
                  <a:schemeClr val="tx2"/>
                </a:solidFill>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23" name="Slide Number Placeholder 22"/>
          <p:cNvSpPr>
            <a:spLocks noGrp="1"/>
          </p:cNvSpPr>
          <p:nvPr>
            <p:ph type="sldNum" sz="quarter" idx="4"/>
          </p:nvPr>
        </p:nvSpPr>
        <p:spPr>
          <a:xfrm>
            <a:off x="195263" y="6210300"/>
            <a:ext cx="609600" cy="457200"/>
          </a:xfrm>
          <a:prstGeom prst="ellipse">
            <a:avLst/>
          </a:prstGeom>
          <a:solidFill>
            <a:schemeClr val="accent1"/>
          </a:solidFill>
        </p:spPr>
        <p:txBody>
          <a:bodyPr wrap="none" lIns="0" tIns="0" rIns="0" bIns="0" anchor="ctr" anchorCtr="1">
            <a:noAutofit/>
          </a:bodyPr>
          <a:lstStyle>
            <a:lvl1pPr algn="ctr">
              <a:defRPr sz="1400">
                <a:solidFill>
                  <a:srgbClr val="FFFFFF"/>
                </a:solidFill>
                <a:latin typeface="Franklin Gothic Book" panose="020B0503020102020204" pitchFamily="34" charset="0"/>
              </a:defRPr>
            </a:lvl1p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anose="020B0503020102020204" pitchFamily="34" charset="0"/>
        </a:defRPr>
      </a:lvl2pPr>
      <a:lvl3pPr algn="l" rtl="0" eaLnBrk="0" fontAlgn="base" hangingPunct="0">
        <a:spcBef>
          <a:spcPct val="0"/>
        </a:spcBef>
        <a:spcAft>
          <a:spcPct val="0"/>
        </a:spcAft>
        <a:defRPr sz="4000">
          <a:solidFill>
            <a:schemeClr val="tx2"/>
          </a:solidFill>
          <a:latin typeface="Franklin Gothic Book" panose="020B0503020102020204" pitchFamily="34" charset="0"/>
        </a:defRPr>
      </a:lvl3pPr>
      <a:lvl4pPr algn="l" rtl="0" eaLnBrk="0" fontAlgn="base" hangingPunct="0">
        <a:spcBef>
          <a:spcPct val="0"/>
        </a:spcBef>
        <a:spcAft>
          <a:spcPct val="0"/>
        </a:spcAft>
        <a:defRPr sz="4000">
          <a:solidFill>
            <a:schemeClr val="tx2"/>
          </a:solidFill>
          <a:latin typeface="Franklin Gothic Book" panose="020B0503020102020204" pitchFamily="34" charset="0"/>
        </a:defRPr>
      </a:lvl4pPr>
      <a:lvl5pPr algn="l" rtl="0" eaLnBrk="0" fontAlgn="base" hangingPunct="0">
        <a:spcBef>
          <a:spcPct val="0"/>
        </a:spcBef>
        <a:spcAft>
          <a:spcPct val="0"/>
        </a:spcAft>
        <a:defRPr sz="4000">
          <a:solidFill>
            <a:schemeClr val="tx2"/>
          </a:solidFill>
          <a:latin typeface="Franklin Gothic Book" panose="020B0503020102020204" pitchFamily="34" charset="0"/>
        </a:defRPr>
      </a:lvl5pPr>
      <a:lvl6pPr marL="457200" algn="l" rtl="0" fontAlgn="base">
        <a:spcBef>
          <a:spcPct val="0"/>
        </a:spcBef>
        <a:spcAft>
          <a:spcPct val="0"/>
        </a:spcAft>
        <a:defRPr sz="4000">
          <a:solidFill>
            <a:schemeClr val="tx2"/>
          </a:solidFill>
          <a:latin typeface="Franklin Gothic Book" panose="020B0503020102020204" pitchFamily="34" charset="0"/>
        </a:defRPr>
      </a:lvl6pPr>
      <a:lvl7pPr marL="914400" algn="l" rtl="0" fontAlgn="base">
        <a:spcBef>
          <a:spcPct val="0"/>
        </a:spcBef>
        <a:spcAft>
          <a:spcPct val="0"/>
        </a:spcAft>
        <a:defRPr sz="4000">
          <a:solidFill>
            <a:schemeClr val="tx2"/>
          </a:solidFill>
          <a:latin typeface="Franklin Gothic Book" panose="020B0503020102020204" pitchFamily="34" charset="0"/>
        </a:defRPr>
      </a:lvl7pPr>
      <a:lvl8pPr marL="1371600" algn="l" rtl="0" fontAlgn="base">
        <a:spcBef>
          <a:spcPct val="0"/>
        </a:spcBef>
        <a:spcAft>
          <a:spcPct val="0"/>
        </a:spcAft>
        <a:defRPr sz="4000">
          <a:solidFill>
            <a:schemeClr val="tx2"/>
          </a:solidFill>
          <a:latin typeface="Franklin Gothic Book" panose="020B0503020102020204" pitchFamily="34" charset="0"/>
        </a:defRPr>
      </a:lvl8pPr>
      <a:lvl9pPr marL="1828800" algn="l" rtl="0" fontAlgn="base">
        <a:spcBef>
          <a:spcPct val="0"/>
        </a:spcBef>
        <a:spcAft>
          <a:spcPct val="0"/>
        </a:spcAft>
        <a:defRPr sz="4000">
          <a:solidFill>
            <a:schemeClr val="tx2"/>
          </a:solidFill>
          <a:latin typeface="Franklin Gothic Book" panose="020B0503020102020204"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youtube.com/watch?v=e3Ad05I3LZU" TargetMode="Externa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em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png"/><Relationship Id="rId72" Type="http://schemas.openxmlformats.org/officeDocument/2006/relationships/slideLayout" Target="../slideLayouts/slideLayout7.xml"/><Relationship Id="rId71" Type="http://schemas.openxmlformats.org/officeDocument/2006/relationships/image" Target="../media/image94.png"/><Relationship Id="rId70" Type="http://schemas.openxmlformats.org/officeDocument/2006/relationships/image" Target="../media/image93.png"/><Relationship Id="rId7" Type="http://schemas.openxmlformats.org/officeDocument/2006/relationships/image" Target="../media/image30.png"/><Relationship Id="rId69" Type="http://schemas.openxmlformats.org/officeDocument/2006/relationships/image" Target="../media/image92.png"/><Relationship Id="rId68" Type="http://schemas.openxmlformats.org/officeDocument/2006/relationships/image" Target="../media/image91.png"/><Relationship Id="rId67" Type="http://schemas.openxmlformats.org/officeDocument/2006/relationships/image" Target="../media/image90.png"/><Relationship Id="rId66" Type="http://schemas.openxmlformats.org/officeDocument/2006/relationships/image" Target="../media/image89.png"/><Relationship Id="rId65" Type="http://schemas.openxmlformats.org/officeDocument/2006/relationships/image" Target="../media/image88.png"/><Relationship Id="rId64" Type="http://schemas.openxmlformats.org/officeDocument/2006/relationships/image" Target="../media/image87.png"/><Relationship Id="rId63" Type="http://schemas.openxmlformats.org/officeDocument/2006/relationships/image" Target="../media/image86.png"/><Relationship Id="rId62" Type="http://schemas.openxmlformats.org/officeDocument/2006/relationships/image" Target="../media/image85.png"/><Relationship Id="rId61" Type="http://schemas.openxmlformats.org/officeDocument/2006/relationships/image" Target="../media/image84.png"/><Relationship Id="rId60" Type="http://schemas.openxmlformats.org/officeDocument/2006/relationships/image" Target="../media/image83.png"/><Relationship Id="rId6" Type="http://schemas.openxmlformats.org/officeDocument/2006/relationships/image" Target="../media/image29.png"/><Relationship Id="rId59" Type="http://schemas.openxmlformats.org/officeDocument/2006/relationships/image" Target="../media/image82.png"/><Relationship Id="rId58" Type="http://schemas.openxmlformats.org/officeDocument/2006/relationships/image" Target="../media/image81.png"/><Relationship Id="rId57" Type="http://schemas.openxmlformats.org/officeDocument/2006/relationships/image" Target="../media/image80.png"/><Relationship Id="rId56" Type="http://schemas.openxmlformats.org/officeDocument/2006/relationships/image" Target="../media/image79.png"/><Relationship Id="rId55" Type="http://schemas.openxmlformats.org/officeDocument/2006/relationships/image" Target="../media/image78.png"/><Relationship Id="rId54" Type="http://schemas.openxmlformats.org/officeDocument/2006/relationships/image" Target="../media/image77.png"/><Relationship Id="rId53" Type="http://schemas.openxmlformats.org/officeDocument/2006/relationships/image" Target="../media/image76.png"/><Relationship Id="rId52" Type="http://schemas.openxmlformats.org/officeDocument/2006/relationships/image" Target="../media/image75.png"/><Relationship Id="rId51" Type="http://schemas.openxmlformats.org/officeDocument/2006/relationships/image" Target="../media/image74.png"/><Relationship Id="rId50" Type="http://schemas.openxmlformats.org/officeDocument/2006/relationships/image" Target="../media/image73.png"/><Relationship Id="rId5" Type="http://schemas.openxmlformats.org/officeDocument/2006/relationships/image" Target="../media/image28.png"/><Relationship Id="rId49" Type="http://schemas.openxmlformats.org/officeDocument/2006/relationships/image" Target="../media/image72.png"/><Relationship Id="rId48" Type="http://schemas.openxmlformats.org/officeDocument/2006/relationships/image" Target="../media/image71.png"/><Relationship Id="rId47" Type="http://schemas.openxmlformats.org/officeDocument/2006/relationships/image" Target="../media/image70.png"/><Relationship Id="rId46" Type="http://schemas.openxmlformats.org/officeDocument/2006/relationships/image" Target="../media/image69.png"/><Relationship Id="rId45" Type="http://schemas.openxmlformats.org/officeDocument/2006/relationships/image" Target="../media/image68.png"/><Relationship Id="rId44" Type="http://schemas.openxmlformats.org/officeDocument/2006/relationships/image" Target="../media/image67.png"/><Relationship Id="rId43" Type="http://schemas.openxmlformats.org/officeDocument/2006/relationships/image" Target="../media/image66.png"/><Relationship Id="rId42" Type="http://schemas.openxmlformats.org/officeDocument/2006/relationships/image" Target="../media/image65.png"/><Relationship Id="rId41" Type="http://schemas.openxmlformats.org/officeDocument/2006/relationships/image" Target="../media/image64.png"/><Relationship Id="rId40" Type="http://schemas.openxmlformats.org/officeDocument/2006/relationships/image" Target="../media/image63.png"/><Relationship Id="rId4" Type="http://schemas.openxmlformats.org/officeDocument/2006/relationships/image" Target="../media/image27.png"/><Relationship Id="rId39" Type="http://schemas.openxmlformats.org/officeDocument/2006/relationships/image" Target="../media/image62.png"/><Relationship Id="rId38" Type="http://schemas.openxmlformats.org/officeDocument/2006/relationships/image" Target="../media/image61.png"/><Relationship Id="rId37" Type="http://schemas.openxmlformats.org/officeDocument/2006/relationships/image" Target="../media/image60.png"/><Relationship Id="rId36" Type="http://schemas.openxmlformats.org/officeDocument/2006/relationships/image" Target="../media/image59.png"/><Relationship Id="rId35" Type="http://schemas.openxmlformats.org/officeDocument/2006/relationships/image" Target="../media/image58.png"/><Relationship Id="rId34" Type="http://schemas.openxmlformats.org/officeDocument/2006/relationships/image" Target="../media/image57.png"/><Relationship Id="rId33" Type="http://schemas.openxmlformats.org/officeDocument/2006/relationships/image" Target="../media/image56.png"/><Relationship Id="rId32" Type="http://schemas.openxmlformats.org/officeDocument/2006/relationships/image" Target="../media/image55.png"/><Relationship Id="rId31" Type="http://schemas.openxmlformats.org/officeDocument/2006/relationships/image" Target="../media/image54.png"/><Relationship Id="rId30" Type="http://schemas.openxmlformats.org/officeDocument/2006/relationships/image" Target="../media/image53.png"/><Relationship Id="rId3" Type="http://schemas.openxmlformats.org/officeDocument/2006/relationships/image" Target="../media/image26.png"/><Relationship Id="rId29" Type="http://schemas.openxmlformats.org/officeDocument/2006/relationships/image" Target="../media/image52.png"/><Relationship Id="rId28" Type="http://schemas.openxmlformats.org/officeDocument/2006/relationships/image" Target="../media/image51.png"/><Relationship Id="rId27" Type="http://schemas.openxmlformats.org/officeDocument/2006/relationships/image" Target="../media/image50.png"/><Relationship Id="rId26" Type="http://schemas.openxmlformats.org/officeDocument/2006/relationships/image" Target="../media/image49.png"/><Relationship Id="rId25" Type="http://schemas.openxmlformats.org/officeDocument/2006/relationships/image" Target="../media/image48.png"/><Relationship Id="rId24" Type="http://schemas.openxmlformats.org/officeDocument/2006/relationships/image" Target="../media/image47.png"/><Relationship Id="rId23" Type="http://schemas.openxmlformats.org/officeDocument/2006/relationships/image" Target="../media/image46.png"/><Relationship Id="rId22" Type="http://schemas.openxmlformats.org/officeDocument/2006/relationships/image" Target="../media/image45.png"/><Relationship Id="rId21" Type="http://schemas.openxmlformats.org/officeDocument/2006/relationships/image" Target="../media/image44.png"/><Relationship Id="rId20" Type="http://schemas.openxmlformats.org/officeDocument/2006/relationships/image" Target="../media/image43.png"/><Relationship Id="rId2" Type="http://schemas.openxmlformats.org/officeDocument/2006/relationships/image" Target="../media/image25.png"/><Relationship Id="rId19" Type="http://schemas.openxmlformats.org/officeDocument/2006/relationships/image" Target="../media/image42.png"/><Relationship Id="rId18" Type="http://schemas.openxmlformats.org/officeDocument/2006/relationships/image" Target="../media/image41.png"/><Relationship Id="rId17" Type="http://schemas.openxmlformats.org/officeDocument/2006/relationships/image" Target="../media/image40.png"/><Relationship Id="rId16" Type="http://schemas.openxmlformats.org/officeDocument/2006/relationships/image" Target="../media/image39.png"/><Relationship Id="rId15" Type="http://schemas.openxmlformats.org/officeDocument/2006/relationships/image" Target="../media/image38.png"/><Relationship Id="rId14" Type="http://schemas.openxmlformats.org/officeDocument/2006/relationships/image" Target="../media/image37.png"/><Relationship Id="rId13" Type="http://schemas.openxmlformats.org/officeDocument/2006/relationships/image" Target="../media/image36.png"/><Relationship Id="rId12" Type="http://schemas.openxmlformats.org/officeDocument/2006/relationships/image" Target="../media/image35.png"/><Relationship Id="rId11" Type="http://schemas.openxmlformats.org/officeDocument/2006/relationships/image" Target="../media/image34.png"/><Relationship Id="rId10" Type="http://schemas.openxmlformats.org/officeDocument/2006/relationships/image" Target="../media/image33.png"/><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9" Type="http://schemas.openxmlformats.org/officeDocument/2006/relationships/image" Target="../media/image103.png"/><Relationship Id="rId8" Type="http://schemas.openxmlformats.org/officeDocument/2006/relationships/image" Target="../media/image102.png"/><Relationship Id="rId7" Type="http://schemas.openxmlformats.org/officeDocument/2006/relationships/image" Target="../media/image101.png"/><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96.png"/><Relationship Id="rId19" Type="http://schemas.openxmlformats.org/officeDocument/2006/relationships/slideLayout" Target="../slideLayouts/slideLayout7.xml"/><Relationship Id="rId18" Type="http://schemas.openxmlformats.org/officeDocument/2006/relationships/image" Target="../media/image112.png"/><Relationship Id="rId17" Type="http://schemas.openxmlformats.org/officeDocument/2006/relationships/image" Target="../media/image111.png"/><Relationship Id="rId16" Type="http://schemas.openxmlformats.org/officeDocument/2006/relationships/image" Target="../media/image110.png"/><Relationship Id="rId15" Type="http://schemas.openxmlformats.org/officeDocument/2006/relationships/image" Target="../media/image109.png"/><Relationship Id="rId14" Type="http://schemas.openxmlformats.org/officeDocument/2006/relationships/image" Target="../media/image108.png"/><Relationship Id="rId13" Type="http://schemas.openxmlformats.org/officeDocument/2006/relationships/image" Target="../media/image107.png"/><Relationship Id="rId12" Type="http://schemas.openxmlformats.org/officeDocument/2006/relationships/image" Target="../media/image106.png"/><Relationship Id="rId11" Type="http://schemas.openxmlformats.org/officeDocument/2006/relationships/image" Target="../media/image105.png"/><Relationship Id="rId10" Type="http://schemas.openxmlformats.org/officeDocument/2006/relationships/image" Target="../media/image104.png"/><Relationship Id="rId1" Type="http://schemas.openxmlformats.org/officeDocument/2006/relationships/image" Target="../media/image95.png"/></Relationships>
</file>

<file path=ppt/slides/_rels/slide28.xml.rels><?xml version="1.0" encoding="UTF-8" standalone="yes"?>
<Relationships xmlns="http://schemas.openxmlformats.org/package/2006/relationships"><Relationship Id="rId9" Type="http://schemas.openxmlformats.org/officeDocument/2006/relationships/image" Target="../media/image121.png"/><Relationship Id="rId8" Type="http://schemas.openxmlformats.org/officeDocument/2006/relationships/image" Target="../media/image120.png"/><Relationship Id="rId7" Type="http://schemas.openxmlformats.org/officeDocument/2006/relationships/image" Target="../media/image119.png"/><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3" Type="http://schemas.openxmlformats.org/officeDocument/2006/relationships/image" Target="../media/image115.png"/><Relationship Id="rId26" Type="http://schemas.openxmlformats.org/officeDocument/2006/relationships/slideLayout" Target="../slideLayouts/slideLayout7.xml"/><Relationship Id="rId25" Type="http://schemas.openxmlformats.org/officeDocument/2006/relationships/image" Target="../media/image137.png"/><Relationship Id="rId24" Type="http://schemas.openxmlformats.org/officeDocument/2006/relationships/image" Target="../media/image136.png"/><Relationship Id="rId23" Type="http://schemas.openxmlformats.org/officeDocument/2006/relationships/image" Target="../media/image135.png"/><Relationship Id="rId22" Type="http://schemas.openxmlformats.org/officeDocument/2006/relationships/image" Target="../media/image134.png"/><Relationship Id="rId21" Type="http://schemas.openxmlformats.org/officeDocument/2006/relationships/image" Target="../media/image133.png"/><Relationship Id="rId20" Type="http://schemas.openxmlformats.org/officeDocument/2006/relationships/image" Target="../media/image132.png"/><Relationship Id="rId2" Type="http://schemas.openxmlformats.org/officeDocument/2006/relationships/image" Target="../media/image114.png"/><Relationship Id="rId19" Type="http://schemas.openxmlformats.org/officeDocument/2006/relationships/image" Target="../media/image131.png"/><Relationship Id="rId18" Type="http://schemas.openxmlformats.org/officeDocument/2006/relationships/image" Target="../media/image130.png"/><Relationship Id="rId17" Type="http://schemas.openxmlformats.org/officeDocument/2006/relationships/image" Target="../media/image129.png"/><Relationship Id="rId16" Type="http://schemas.openxmlformats.org/officeDocument/2006/relationships/image" Target="../media/image128.png"/><Relationship Id="rId15" Type="http://schemas.openxmlformats.org/officeDocument/2006/relationships/image" Target="../media/image127.png"/><Relationship Id="rId14" Type="http://schemas.openxmlformats.org/officeDocument/2006/relationships/image" Target="../media/image126.png"/><Relationship Id="rId13" Type="http://schemas.openxmlformats.org/officeDocument/2006/relationships/image" Target="../media/image125.png"/><Relationship Id="rId12" Type="http://schemas.openxmlformats.org/officeDocument/2006/relationships/image" Target="../media/image124.png"/><Relationship Id="rId11" Type="http://schemas.openxmlformats.org/officeDocument/2006/relationships/image" Target="../media/image123.png"/><Relationship Id="rId10" Type="http://schemas.openxmlformats.org/officeDocument/2006/relationships/image" Target="../media/image122.png"/><Relationship Id="rId1" Type="http://schemas.openxmlformats.org/officeDocument/2006/relationships/image" Target="../media/image113.png"/></Relationships>
</file>

<file path=ppt/slides/_rels/slide29.xml.rels><?xml version="1.0" encoding="UTF-8" standalone="yes"?>
<Relationships xmlns="http://schemas.openxmlformats.org/package/2006/relationships"><Relationship Id="rId9" Type="http://schemas.openxmlformats.org/officeDocument/2006/relationships/image" Target="../media/image146.png"/><Relationship Id="rId8" Type="http://schemas.openxmlformats.org/officeDocument/2006/relationships/image" Target="../media/image145.png"/><Relationship Id="rId7" Type="http://schemas.openxmlformats.org/officeDocument/2006/relationships/image" Target="../media/image144.png"/><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jpeg"/><Relationship Id="rId3" Type="http://schemas.openxmlformats.org/officeDocument/2006/relationships/image" Target="../media/image140.png"/><Relationship Id="rId26" Type="http://schemas.openxmlformats.org/officeDocument/2006/relationships/slideLayout" Target="../slideLayouts/slideLayout2.xml"/><Relationship Id="rId25" Type="http://schemas.openxmlformats.org/officeDocument/2006/relationships/image" Target="../media/image161.png"/><Relationship Id="rId24" Type="http://schemas.openxmlformats.org/officeDocument/2006/relationships/image" Target="../media/image160.png"/><Relationship Id="rId23" Type="http://schemas.openxmlformats.org/officeDocument/2006/relationships/image" Target="../media/image135.png"/><Relationship Id="rId22" Type="http://schemas.openxmlformats.org/officeDocument/2006/relationships/image" Target="../media/image159.png"/><Relationship Id="rId21" Type="http://schemas.openxmlformats.org/officeDocument/2006/relationships/image" Target="../media/image158.png"/><Relationship Id="rId20" Type="http://schemas.openxmlformats.org/officeDocument/2006/relationships/image" Target="../media/image157.png"/><Relationship Id="rId2" Type="http://schemas.openxmlformats.org/officeDocument/2006/relationships/image" Target="../media/image139.png"/><Relationship Id="rId19" Type="http://schemas.openxmlformats.org/officeDocument/2006/relationships/image" Target="../media/image156.png"/><Relationship Id="rId18" Type="http://schemas.openxmlformats.org/officeDocument/2006/relationships/image" Target="../media/image155.png"/><Relationship Id="rId17" Type="http://schemas.openxmlformats.org/officeDocument/2006/relationships/image" Target="../media/image154.png"/><Relationship Id="rId16" Type="http://schemas.openxmlformats.org/officeDocument/2006/relationships/image" Target="../media/image153.png"/><Relationship Id="rId15" Type="http://schemas.openxmlformats.org/officeDocument/2006/relationships/image" Target="../media/image152.png"/><Relationship Id="rId14" Type="http://schemas.openxmlformats.org/officeDocument/2006/relationships/image" Target="../media/image151.png"/><Relationship Id="rId13" Type="http://schemas.openxmlformats.org/officeDocument/2006/relationships/image" Target="../media/image150.png"/><Relationship Id="rId12" Type="http://schemas.openxmlformats.org/officeDocument/2006/relationships/image" Target="../media/image149.png"/><Relationship Id="rId11" Type="http://schemas.openxmlformats.org/officeDocument/2006/relationships/image" Target="../media/image148.png"/><Relationship Id="rId10" Type="http://schemas.openxmlformats.org/officeDocument/2006/relationships/image" Target="../media/image147.png"/><Relationship Id="rId1" Type="http://schemas.openxmlformats.org/officeDocument/2006/relationships/image" Target="../media/image13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youtube.com/watch?v=e3Ad05I3LZU"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62.wmf"/><Relationship Id="rId1"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9" Type="http://schemas.openxmlformats.org/officeDocument/2006/relationships/image" Target="../media/image171.png"/><Relationship Id="rId8" Type="http://schemas.openxmlformats.org/officeDocument/2006/relationships/image" Target="../media/image170.png"/><Relationship Id="rId7" Type="http://schemas.openxmlformats.org/officeDocument/2006/relationships/image" Target="../media/image169.png"/><Relationship Id="rId63" Type="http://schemas.openxmlformats.org/officeDocument/2006/relationships/slideLayout" Target="../slideLayouts/slideLayout2.xml"/><Relationship Id="rId62" Type="http://schemas.openxmlformats.org/officeDocument/2006/relationships/image" Target="../media/image224.png"/><Relationship Id="rId61" Type="http://schemas.openxmlformats.org/officeDocument/2006/relationships/image" Target="../media/image223.png"/><Relationship Id="rId60" Type="http://schemas.openxmlformats.org/officeDocument/2006/relationships/image" Target="../media/image222.png"/><Relationship Id="rId6" Type="http://schemas.openxmlformats.org/officeDocument/2006/relationships/image" Target="../media/image168.png"/><Relationship Id="rId59" Type="http://schemas.openxmlformats.org/officeDocument/2006/relationships/image" Target="../media/image221.png"/><Relationship Id="rId58" Type="http://schemas.openxmlformats.org/officeDocument/2006/relationships/image" Target="../media/image220.png"/><Relationship Id="rId57" Type="http://schemas.openxmlformats.org/officeDocument/2006/relationships/image" Target="../media/image219.png"/><Relationship Id="rId56" Type="http://schemas.openxmlformats.org/officeDocument/2006/relationships/image" Target="../media/image218.png"/><Relationship Id="rId55" Type="http://schemas.openxmlformats.org/officeDocument/2006/relationships/image" Target="../media/image217.png"/><Relationship Id="rId54" Type="http://schemas.openxmlformats.org/officeDocument/2006/relationships/image" Target="../media/image216.png"/><Relationship Id="rId53" Type="http://schemas.openxmlformats.org/officeDocument/2006/relationships/image" Target="../media/image215.png"/><Relationship Id="rId52" Type="http://schemas.openxmlformats.org/officeDocument/2006/relationships/image" Target="../media/image214.png"/><Relationship Id="rId51" Type="http://schemas.openxmlformats.org/officeDocument/2006/relationships/image" Target="../media/image213.png"/><Relationship Id="rId50" Type="http://schemas.openxmlformats.org/officeDocument/2006/relationships/image" Target="../media/image212.png"/><Relationship Id="rId5" Type="http://schemas.openxmlformats.org/officeDocument/2006/relationships/image" Target="../media/image167.png"/><Relationship Id="rId49" Type="http://schemas.openxmlformats.org/officeDocument/2006/relationships/image" Target="../media/image211.png"/><Relationship Id="rId48" Type="http://schemas.openxmlformats.org/officeDocument/2006/relationships/image" Target="../media/image210.png"/><Relationship Id="rId47" Type="http://schemas.openxmlformats.org/officeDocument/2006/relationships/image" Target="../media/image209.png"/><Relationship Id="rId46" Type="http://schemas.openxmlformats.org/officeDocument/2006/relationships/image" Target="../media/image208.png"/><Relationship Id="rId45" Type="http://schemas.openxmlformats.org/officeDocument/2006/relationships/image" Target="../media/image207.png"/><Relationship Id="rId44" Type="http://schemas.openxmlformats.org/officeDocument/2006/relationships/image" Target="../media/image206.png"/><Relationship Id="rId43" Type="http://schemas.openxmlformats.org/officeDocument/2006/relationships/image" Target="../media/image205.png"/><Relationship Id="rId42" Type="http://schemas.openxmlformats.org/officeDocument/2006/relationships/image" Target="../media/image204.png"/><Relationship Id="rId41" Type="http://schemas.openxmlformats.org/officeDocument/2006/relationships/image" Target="../media/image203.png"/><Relationship Id="rId40" Type="http://schemas.openxmlformats.org/officeDocument/2006/relationships/image" Target="../media/image202.png"/><Relationship Id="rId4" Type="http://schemas.openxmlformats.org/officeDocument/2006/relationships/image" Target="../media/image166.png"/><Relationship Id="rId39" Type="http://schemas.openxmlformats.org/officeDocument/2006/relationships/image" Target="../media/image201.png"/><Relationship Id="rId38" Type="http://schemas.openxmlformats.org/officeDocument/2006/relationships/image" Target="../media/image200.png"/><Relationship Id="rId37" Type="http://schemas.openxmlformats.org/officeDocument/2006/relationships/image" Target="../media/image199.png"/><Relationship Id="rId36" Type="http://schemas.openxmlformats.org/officeDocument/2006/relationships/image" Target="../media/image198.png"/><Relationship Id="rId35" Type="http://schemas.openxmlformats.org/officeDocument/2006/relationships/image" Target="../media/image197.png"/><Relationship Id="rId34" Type="http://schemas.openxmlformats.org/officeDocument/2006/relationships/image" Target="../media/image196.png"/><Relationship Id="rId33" Type="http://schemas.openxmlformats.org/officeDocument/2006/relationships/image" Target="../media/image195.png"/><Relationship Id="rId32" Type="http://schemas.openxmlformats.org/officeDocument/2006/relationships/image" Target="../media/image194.png"/><Relationship Id="rId31" Type="http://schemas.openxmlformats.org/officeDocument/2006/relationships/image" Target="../media/image193.png"/><Relationship Id="rId30" Type="http://schemas.openxmlformats.org/officeDocument/2006/relationships/image" Target="../media/image192.png"/><Relationship Id="rId3" Type="http://schemas.openxmlformats.org/officeDocument/2006/relationships/image" Target="../media/image165.png"/><Relationship Id="rId29" Type="http://schemas.openxmlformats.org/officeDocument/2006/relationships/image" Target="../media/image191.png"/><Relationship Id="rId28" Type="http://schemas.openxmlformats.org/officeDocument/2006/relationships/image" Target="../media/image190.png"/><Relationship Id="rId27" Type="http://schemas.openxmlformats.org/officeDocument/2006/relationships/image" Target="../media/image189.png"/><Relationship Id="rId26" Type="http://schemas.openxmlformats.org/officeDocument/2006/relationships/image" Target="../media/image188.png"/><Relationship Id="rId25" Type="http://schemas.openxmlformats.org/officeDocument/2006/relationships/image" Target="../media/image187.png"/><Relationship Id="rId24" Type="http://schemas.openxmlformats.org/officeDocument/2006/relationships/image" Target="../media/image186.png"/><Relationship Id="rId23" Type="http://schemas.openxmlformats.org/officeDocument/2006/relationships/image" Target="../media/image185.png"/><Relationship Id="rId22" Type="http://schemas.openxmlformats.org/officeDocument/2006/relationships/image" Target="../media/image184.png"/><Relationship Id="rId21" Type="http://schemas.openxmlformats.org/officeDocument/2006/relationships/image" Target="../media/image183.png"/><Relationship Id="rId20" Type="http://schemas.openxmlformats.org/officeDocument/2006/relationships/image" Target="../media/image182.png"/><Relationship Id="rId2" Type="http://schemas.openxmlformats.org/officeDocument/2006/relationships/image" Target="../media/image164.png"/><Relationship Id="rId19" Type="http://schemas.openxmlformats.org/officeDocument/2006/relationships/image" Target="../media/image181.png"/><Relationship Id="rId18" Type="http://schemas.openxmlformats.org/officeDocument/2006/relationships/image" Target="../media/image180.png"/><Relationship Id="rId17" Type="http://schemas.openxmlformats.org/officeDocument/2006/relationships/image" Target="../media/image179.png"/><Relationship Id="rId16" Type="http://schemas.openxmlformats.org/officeDocument/2006/relationships/image" Target="../media/image178.png"/><Relationship Id="rId15" Type="http://schemas.openxmlformats.org/officeDocument/2006/relationships/image" Target="../media/image177.png"/><Relationship Id="rId14" Type="http://schemas.openxmlformats.org/officeDocument/2006/relationships/image" Target="../media/image176.png"/><Relationship Id="rId13" Type="http://schemas.openxmlformats.org/officeDocument/2006/relationships/image" Target="../media/image175.png"/><Relationship Id="rId12" Type="http://schemas.openxmlformats.org/officeDocument/2006/relationships/image" Target="../media/image174.png"/><Relationship Id="rId11" Type="http://schemas.openxmlformats.org/officeDocument/2006/relationships/image" Target="../media/image173.png"/><Relationship Id="rId10" Type="http://schemas.openxmlformats.org/officeDocument/2006/relationships/image" Target="../media/image172.png"/><Relationship Id="rId1" Type="http://schemas.openxmlformats.org/officeDocument/2006/relationships/image" Target="../media/image163.png"/></Relationships>
</file>

<file path=ppt/slides/_rels/slide33.xml.rels><?xml version="1.0" encoding="UTF-8" standalone="yes"?>
<Relationships xmlns="http://schemas.openxmlformats.org/package/2006/relationships"><Relationship Id="rId9" Type="http://schemas.openxmlformats.org/officeDocument/2006/relationships/image" Target="../media/image233.png"/><Relationship Id="rId8" Type="http://schemas.openxmlformats.org/officeDocument/2006/relationships/image" Target="../media/image232.png"/><Relationship Id="rId7" Type="http://schemas.openxmlformats.org/officeDocument/2006/relationships/image" Target="../media/image231.png"/><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 Id="rId3" Type="http://schemas.openxmlformats.org/officeDocument/2006/relationships/image" Target="../media/image227.png"/><Relationship Id="rId2" Type="http://schemas.openxmlformats.org/officeDocument/2006/relationships/image" Target="../media/image226.png"/><Relationship Id="rId16" Type="http://schemas.openxmlformats.org/officeDocument/2006/relationships/slideLayout" Target="../slideLayouts/slideLayout7.xml"/><Relationship Id="rId15" Type="http://schemas.openxmlformats.org/officeDocument/2006/relationships/image" Target="../media/image239.png"/><Relationship Id="rId14" Type="http://schemas.openxmlformats.org/officeDocument/2006/relationships/image" Target="../media/image238.png"/><Relationship Id="rId13" Type="http://schemas.openxmlformats.org/officeDocument/2006/relationships/image" Target="../media/image237.png"/><Relationship Id="rId12" Type="http://schemas.openxmlformats.org/officeDocument/2006/relationships/image" Target="../media/image236.png"/><Relationship Id="rId11" Type="http://schemas.openxmlformats.org/officeDocument/2006/relationships/image" Target="../media/image235.png"/><Relationship Id="rId10" Type="http://schemas.openxmlformats.org/officeDocument/2006/relationships/image" Target="../media/image234.png"/><Relationship Id="rId1" Type="http://schemas.openxmlformats.org/officeDocument/2006/relationships/image" Target="../media/image225.pn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image" Target="../media/image240.jpeg"/></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image" Target="../media/image246.png"/></Relationships>
</file>

<file path=ppt/slides/_rels/slide36.xml.rels><?xml version="1.0" encoding="UTF-8" standalone="yes"?>
<Relationships xmlns="http://schemas.openxmlformats.org/package/2006/relationships"><Relationship Id="rId9" Type="http://schemas.openxmlformats.org/officeDocument/2006/relationships/image" Target="../media/image245.png"/><Relationship Id="rId8" Type="http://schemas.openxmlformats.org/officeDocument/2006/relationships/image" Target="../media/image259.png"/><Relationship Id="rId7" Type="http://schemas.openxmlformats.org/officeDocument/2006/relationships/image" Target="../media/image258.png"/><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 Id="rId3" Type="http://schemas.openxmlformats.org/officeDocument/2006/relationships/image" Target="../media/image254.png"/><Relationship Id="rId2" Type="http://schemas.openxmlformats.org/officeDocument/2006/relationships/image" Target="../media/image253.png"/><Relationship Id="rId10" Type="http://schemas.openxmlformats.org/officeDocument/2006/relationships/slideLayout" Target="../slideLayouts/slideLayout7.xml"/><Relationship Id="rId1" Type="http://schemas.openxmlformats.org/officeDocument/2006/relationships/image" Target="../media/image252.png"/></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44.png"/><Relationship Id="rId4" Type="http://schemas.openxmlformats.org/officeDocument/2006/relationships/image" Target="../media/image243.png"/><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image" Target="../media/image240.jpeg"/></Relationships>
</file>

<file path=ppt/slides/_rels/slide3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61.png"/><Relationship Id="rId5" Type="http://schemas.openxmlformats.org/officeDocument/2006/relationships/image" Target="../media/image244.png"/><Relationship Id="rId4" Type="http://schemas.openxmlformats.org/officeDocument/2006/relationships/image" Target="../media/image243.png"/><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image" Target="../media/image240.jpeg"/></Relationships>
</file>

<file path=ppt/slides/_rels/slide3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62.png"/><Relationship Id="rId5" Type="http://schemas.openxmlformats.org/officeDocument/2006/relationships/image" Target="../media/image244.png"/><Relationship Id="rId4" Type="http://schemas.openxmlformats.org/officeDocument/2006/relationships/image" Target="../media/image243.png"/><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image" Target="../media/image24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162.wmf"/><Relationship Id="rId1"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4.w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4.wmf"/><Relationship Id="rId1"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Subtitle 2"/>
          <p:cNvSpPr>
            <a:spLocks noGrp="1"/>
          </p:cNvSpPr>
          <p:nvPr>
            <p:ph type="subTitle" idx="1"/>
          </p:nvPr>
        </p:nvSpPr>
        <p:spPr>
          <a:xfrm>
            <a:off x="171133" y="5118418"/>
            <a:ext cx="11760200" cy="1600200"/>
          </a:xfrm>
        </p:spPr>
        <p:txBody>
          <a:bodyPr vert="horz" wrap="square" lIns="91440" tIns="45720" rIns="91440" bIns="45720" anchor="t" anchorCtr="0"/>
          <a:lstStyle/>
          <a:p>
            <a:pPr eaLnBrk="1" hangingPunct="1">
              <a:buSzPct val="85000"/>
            </a:pPr>
            <a:r>
              <a:rPr lang="en-IN" altLang="en-US" kern="1200" dirty="0">
                <a:latin typeface="+mn-lt"/>
                <a:ea typeface="+mn-ea"/>
                <a:cs typeface="+mn-cs"/>
              </a:rPr>
              <a:t>	</a:t>
            </a:r>
            <a:endParaRPr lang="en-IN" altLang="en-US" kern="1200" dirty="0">
              <a:latin typeface="+mn-lt"/>
              <a:ea typeface="+mn-ea"/>
              <a:cs typeface="+mn-cs"/>
            </a:endParaRPr>
          </a:p>
          <a:p>
            <a:pPr eaLnBrk="1" hangingPunct="1">
              <a:buSzPct val="85000"/>
            </a:pPr>
            <a:r>
              <a:rPr lang="en-IN" altLang="en-US" sz="3200" kern="1200" dirty="0">
                <a:latin typeface="+mn-lt"/>
                <a:ea typeface="+mn-ea"/>
                <a:cs typeface="+mn-cs"/>
              </a:rPr>
              <a:t>	</a:t>
            </a:r>
            <a:r>
              <a:rPr lang="en-IN" altLang="en-US" sz="3200" b="1" kern="1200" dirty="0">
                <a:latin typeface="+mn-lt"/>
                <a:ea typeface="+mn-ea"/>
                <a:cs typeface="+mn-cs"/>
              </a:rPr>
              <a:t>  Prof.(</a:t>
            </a:r>
            <a:r>
              <a:rPr lang="en-US" altLang="en-US" sz="3200" b="1" kern="1200" dirty="0">
                <a:latin typeface="+mn-lt"/>
                <a:ea typeface="+mn-ea"/>
                <a:cs typeface="+mn-cs"/>
              </a:rPr>
              <a:t>Dr.)  Rabindranath Bera  (Professor, IIIT,  KALYANI)</a:t>
            </a:r>
            <a:endParaRPr lang="en-US" altLang="en-US" sz="3200" b="1" kern="1200" dirty="0">
              <a:latin typeface="+mn-lt"/>
              <a:ea typeface="+mn-ea"/>
              <a:cs typeface="+mn-cs"/>
            </a:endParaRPr>
          </a:p>
          <a:p>
            <a:pPr eaLnBrk="1" hangingPunct="1">
              <a:spcBef>
                <a:spcPct val="0"/>
              </a:spcBef>
              <a:buSzPct val="85000"/>
            </a:pPr>
            <a:r>
              <a:rPr lang="en-US" altLang="en-US" kern="1200" dirty="0">
                <a:solidFill>
                  <a:schemeClr val="tx1"/>
                </a:solidFill>
                <a:latin typeface="+mn-lt"/>
                <a:ea typeface="+mn-ea"/>
                <a:cs typeface="+mn-cs"/>
              </a:rPr>
              <a:t>E-mail: rbera@iiitkalyani.ac.in;    Mobile :  9475513358</a:t>
            </a:r>
            <a:endParaRPr lang="en-US" altLang="en-US" kern="1200" dirty="0">
              <a:solidFill>
                <a:schemeClr val="tx1"/>
              </a:solidFill>
              <a:latin typeface="+mn-lt"/>
              <a:ea typeface="+mn-ea"/>
              <a:cs typeface="+mn-cs"/>
            </a:endParaRPr>
          </a:p>
          <a:p>
            <a:pPr eaLnBrk="1" hangingPunct="1">
              <a:spcBef>
                <a:spcPct val="0"/>
              </a:spcBef>
              <a:buSzPct val="85000"/>
            </a:pPr>
            <a:endParaRPr lang="en-US" altLang="en-US" kern="1200" dirty="0">
              <a:solidFill>
                <a:schemeClr val="tx1"/>
              </a:solidFill>
              <a:latin typeface="+mn-lt"/>
              <a:ea typeface="+mn-ea"/>
              <a:cs typeface="+mn-cs"/>
            </a:endParaRPr>
          </a:p>
          <a:p>
            <a:pPr eaLnBrk="1" hangingPunct="1">
              <a:spcBef>
                <a:spcPct val="0"/>
              </a:spcBef>
              <a:buSzPct val="85000"/>
            </a:pPr>
            <a:endParaRPr lang="en-US" altLang="en-US" kern="1200" dirty="0">
              <a:solidFill>
                <a:schemeClr val="tx1"/>
              </a:solidFill>
              <a:latin typeface="+mn-lt"/>
              <a:ea typeface="+mn-ea"/>
              <a:cs typeface="+mn-cs"/>
            </a:endParaRPr>
          </a:p>
          <a:p>
            <a:pPr eaLnBrk="1" hangingPunct="1">
              <a:spcBef>
                <a:spcPct val="0"/>
              </a:spcBef>
              <a:buSzPct val="85000"/>
            </a:pPr>
            <a:endParaRPr lang="en-US" altLang="en-US" kern="1200" dirty="0">
              <a:solidFill>
                <a:schemeClr val="tx1"/>
              </a:solidFill>
              <a:latin typeface="+mn-lt"/>
              <a:ea typeface="+mn-ea"/>
              <a:cs typeface="+mn-cs"/>
            </a:endParaRPr>
          </a:p>
          <a:p>
            <a:pPr algn="l" eaLnBrk="1" hangingPunct="1">
              <a:spcBef>
                <a:spcPct val="0"/>
              </a:spcBef>
              <a:buSzPct val="85000"/>
            </a:pPr>
            <a:endParaRPr lang="en-US" altLang="en-US" sz="2000" kern="1200" dirty="0">
              <a:solidFill>
                <a:schemeClr val="tx1"/>
              </a:solidFill>
              <a:latin typeface="Arial" panose="020B0604020202020204" pitchFamily="34" charset="0"/>
              <a:ea typeface="+mn-ea"/>
              <a:cs typeface="Arial" panose="020B0604020202020204" pitchFamily="34" charset="0"/>
            </a:endParaRPr>
          </a:p>
          <a:p>
            <a:pPr algn="l" eaLnBrk="1" hangingPunct="1">
              <a:spcBef>
                <a:spcPct val="0"/>
              </a:spcBef>
              <a:buSzPct val="85000"/>
            </a:pPr>
            <a:endParaRPr lang="en-US" altLang="en-US" sz="2000" kern="1200" dirty="0">
              <a:solidFill>
                <a:schemeClr val="tx1"/>
              </a:solidFill>
              <a:latin typeface="Arial" panose="020B0604020202020204" pitchFamily="34" charset="0"/>
              <a:ea typeface="+mn-ea"/>
              <a:cs typeface="Arial" panose="020B0604020202020204" pitchFamily="34" charset="0"/>
            </a:endParaRPr>
          </a:p>
          <a:p>
            <a:pPr algn="l" eaLnBrk="1" hangingPunct="1">
              <a:spcBef>
                <a:spcPct val="0"/>
              </a:spcBef>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IN" altLang="en-US" kern="1200" dirty="0">
              <a:latin typeface="+mn-lt"/>
              <a:ea typeface="+mn-ea"/>
              <a:cs typeface="+mn-cs"/>
            </a:endParaRPr>
          </a:p>
        </p:txBody>
      </p:sp>
      <p:sp>
        <p:nvSpPr>
          <p:cNvPr id="11267" name="TextBox 5"/>
          <p:cNvSpPr txBox="1"/>
          <p:nvPr/>
        </p:nvSpPr>
        <p:spPr>
          <a:xfrm>
            <a:off x="28258" y="171450"/>
            <a:ext cx="5674995" cy="903605"/>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indent="0" algn="ctr" eaLnBrk="1" hangingPunct="1">
              <a:buSzPct val="85000"/>
              <a:buFont typeface="Wingdings" panose="05000000000000000000" charset="0"/>
              <a:buNone/>
            </a:pPr>
            <a:r>
              <a:rPr lang="en-US" altLang="en-US" sz="2400" b="1">
                <a:solidFill>
                  <a:srgbClr val="FF0000"/>
                </a:solidFill>
                <a:sym typeface="+mn-ea"/>
              </a:rPr>
              <a:t>Course Title:   </a:t>
            </a:r>
            <a:r>
              <a:rPr lang="en-US" altLang="en-US" sz="2400" b="1">
                <a:solidFill>
                  <a:srgbClr val="002060"/>
                </a:solidFill>
                <a:sym typeface="+mn-ea"/>
              </a:rPr>
              <a:t>5G and Wireless Technology  </a:t>
            </a:r>
            <a:endParaRPr lang="en-US" altLang="en-US" sz="2400" b="1">
              <a:solidFill>
                <a:srgbClr val="002060"/>
              </a:solidFill>
            </a:endParaRPr>
          </a:p>
          <a:p>
            <a:pPr marL="0" indent="0" algn="ctr" eaLnBrk="1" hangingPunct="1">
              <a:buSzPct val="85000"/>
              <a:buFont typeface="Wingdings" panose="05000000000000000000" charset="0"/>
              <a:buNone/>
            </a:pPr>
            <a:r>
              <a:rPr lang="en-US" altLang="en-US" sz="2400" b="1">
                <a:solidFill>
                  <a:srgbClr val="FF0000"/>
                </a:solidFill>
                <a:sym typeface="+mn-ea"/>
              </a:rPr>
              <a:t>Course Code : ECE829</a:t>
            </a:r>
            <a:r>
              <a:rPr lang="en-US" sz="2400" b="1">
                <a:solidFill>
                  <a:srgbClr val="FF0000"/>
                </a:solidFill>
                <a:sym typeface="+mn-ea"/>
              </a:rPr>
              <a:t> </a:t>
            </a:r>
            <a:endParaRPr lang="en-US" altLang="en-US" sz="1800" b="1" dirty="0">
              <a:latin typeface="Arial" panose="020B0604020202020204" pitchFamily="34" charset="0"/>
              <a:ea typeface="Arial" panose="020B0604020202020204" pitchFamily="34" charset="0"/>
            </a:endParaRPr>
          </a:p>
        </p:txBody>
      </p:sp>
      <p:sp>
        <p:nvSpPr>
          <p:cNvPr id="11268" name="TextBox 6"/>
          <p:cNvSpPr txBox="1"/>
          <p:nvPr/>
        </p:nvSpPr>
        <p:spPr>
          <a:xfrm>
            <a:off x="7548247" y="-317"/>
            <a:ext cx="4467860" cy="829945"/>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lvl="0" indent="0" algn="ctr" defTabSz="457200" eaLnBrk="1" hangingPunct="1">
              <a:spcBef>
                <a:spcPct val="0"/>
              </a:spcBef>
              <a:buClrTx/>
              <a:buSzTx/>
              <a:buFontTx/>
              <a:buNone/>
            </a:pPr>
            <a:r>
              <a:rPr lang="en-US" altLang="en-US" sz="2400" dirty="0">
                <a:cs typeface="Arial" panose="020B0604020202020204" pitchFamily="34" charset="0"/>
              </a:rPr>
              <a:t>CLASS 5 and  6</a:t>
            </a:r>
            <a:r>
              <a:rPr lang="en-US" altLang="en-US" sz="2400" dirty="0" smtClean="0">
                <a:cs typeface="Arial" panose="020B0604020202020204" pitchFamily="34" charset="0"/>
              </a:rPr>
              <a:t> </a:t>
            </a:r>
            <a:endParaRPr lang="en-US" altLang="en-US" sz="2400" dirty="0">
              <a:cs typeface="Arial" panose="020B0604020202020204" pitchFamily="34" charset="0"/>
            </a:endParaRPr>
          </a:p>
          <a:p>
            <a:pPr marL="0" lvl="0" indent="0" defTabSz="457200" eaLnBrk="1" hangingPunct="1">
              <a:spcBef>
                <a:spcPct val="0"/>
              </a:spcBef>
              <a:buClrTx/>
              <a:buSzTx/>
              <a:buFontTx/>
              <a:buNone/>
            </a:pPr>
            <a:r>
              <a:rPr lang="en-US" altLang="en-US" sz="2400" b="1" dirty="0">
                <a:solidFill>
                  <a:srgbClr val="FF0000"/>
                </a:solidFill>
                <a:latin typeface="Arial" panose="020B0604020202020204" pitchFamily="34" charset="0"/>
                <a:cs typeface="Arial" panose="020B0604020202020204" pitchFamily="34" charset="0"/>
              </a:rPr>
              <a:t>Dated  </a:t>
            </a:r>
            <a:r>
              <a:rPr lang="en-US" altLang="en-US" sz="2400" b="1" dirty="0" smtClean="0">
                <a:solidFill>
                  <a:srgbClr val="FF0000"/>
                </a:solidFill>
                <a:latin typeface="Arial" panose="020B0604020202020204" pitchFamily="34" charset="0"/>
                <a:cs typeface="Arial" panose="020B0604020202020204" pitchFamily="34" charset="0"/>
              </a:rPr>
              <a:t>29 </a:t>
            </a:r>
            <a:r>
              <a:rPr lang="en-US" altLang="en-US" sz="2400" b="1" dirty="0">
                <a:solidFill>
                  <a:srgbClr val="FF0000"/>
                </a:solidFill>
                <a:latin typeface="Arial" panose="020B0604020202020204" pitchFamily="34" charset="0"/>
                <a:cs typeface="Arial" panose="020B0604020202020204" pitchFamily="34" charset="0"/>
              </a:rPr>
              <a:t>th JANUARY , 2025 </a:t>
            </a:r>
            <a:endParaRPr lang="en-US" altLang="en-US" sz="2400" b="1" dirty="0">
              <a:solidFill>
                <a:srgbClr val="FF0000"/>
              </a:solidFill>
              <a:latin typeface="Arial" panose="020B0604020202020204" pitchFamily="34" charset="0"/>
              <a:ea typeface="Arial" panose="020B0604020202020204" pitchFamily="34" charset="0"/>
            </a:endParaRPr>
          </a:p>
        </p:txBody>
      </p:sp>
      <p:sp>
        <p:nvSpPr>
          <p:cNvPr id="4" name="Text Box 3"/>
          <p:cNvSpPr txBox="1"/>
          <p:nvPr/>
        </p:nvSpPr>
        <p:spPr>
          <a:xfrm>
            <a:off x="171450" y="2835910"/>
            <a:ext cx="12791440" cy="583565"/>
          </a:xfrm>
          <a:prstGeom prst="rect">
            <a:avLst/>
          </a:prstGeom>
          <a:noFill/>
        </p:spPr>
        <p:txBody>
          <a:bodyPr wrap="square" rtlCol="0">
            <a:spAutoFit/>
          </a:bodyPr>
          <a:lstStyle/>
          <a:p>
            <a:pPr algn="ctr" eaLnBrk="1" hangingPunct="1">
              <a:buSzPct val="85000"/>
              <a:buFont typeface="Wingdings" panose="05000000000000000000" charset="0"/>
            </a:pPr>
            <a:r>
              <a:rPr lang="en-US" altLang="en-US" sz="3200" dirty="0" smtClean="0">
                <a:solidFill>
                  <a:srgbClr val="FF0000"/>
                </a:solidFill>
              </a:rPr>
              <a:t>5G Architecture </a:t>
            </a:r>
            <a:endParaRPr lang="en-US" sz="3200" dirty="0">
              <a:solidFill>
                <a:srgbClr val="FF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62000" y="315595"/>
            <a:ext cx="6096000" cy="521970"/>
          </a:xfrm>
          <a:prstGeom prst="rect">
            <a:avLst/>
          </a:prstGeom>
          <a:noFill/>
        </p:spPr>
        <p:txBody>
          <a:bodyPr wrap="square" rtlCol="0" anchor="t">
            <a:spAutoFit/>
          </a:bodyPr>
          <a:p>
            <a:r>
              <a:rPr lang="en-US" altLang="en-US" sz="2800" b="1" u="sng"/>
              <a:t>5G RAN Architecture</a:t>
            </a:r>
            <a:endParaRPr lang="en-US" altLang="en-US" sz="2800" b="1" u="sng"/>
          </a:p>
        </p:txBody>
      </p:sp>
      <p:sp>
        <p:nvSpPr>
          <p:cNvPr id="3" name="Text Box 2"/>
          <p:cNvSpPr txBox="1"/>
          <p:nvPr/>
        </p:nvSpPr>
        <p:spPr>
          <a:xfrm>
            <a:off x="379095" y="837565"/>
            <a:ext cx="11119485" cy="6000750"/>
          </a:xfrm>
          <a:prstGeom prst="rect">
            <a:avLst/>
          </a:prstGeom>
          <a:noFill/>
        </p:spPr>
        <p:txBody>
          <a:bodyPr wrap="square" rtlCol="0" anchor="t">
            <a:spAutoFit/>
          </a:bodyPr>
          <a:p>
            <a:pPr algn="just"/>
            <a:r>
              <a:rPr lang="en-US" altLang="en-US" sz="2400"/>
              <a:t>The 5G radio access architecture consists of two basic elements as follows:</a:t>
            </a:r>
            <a:endParaRPr lang="en-US" altLang="en-US" sz="2400"/>
          </a:p>
          <a:p>
            <a:pPr algn="just"/>
            <a:r>
              <a:rPr lang="en-US" altLang="en-US" sz="2400"/>
              <a:t>• Central Unit (CU), which is intended to handle relatively higher layers above the physical layer. The physical realization of CU could be either dedicated hardware or a radio-cloud type of implementation. The CU is connected on one hand to the Distributed Unit (DU) and on the other hand to the 5G core network (Next Generation Core (NGC), as shown in Figure 5.5.</a:t>
            </a:r>
            <a:endParaRPr lang="en-US" altLang="en-US" sz="2400"/>
          </a:p>
          <a:p>
            <a:pPr algn="just"/>
            <a:r>
              <a:rPr lang="en-US" altLang="en-US" sz="2400"/>
              <a:t>• The DU, which is located on the cell site together with the antennas and the RF unit.</a:t>
            </a:r>
            <a:endParaRPr lang="en-US" altLang="en-US" sz="2400"/>
          </a:p>
          <a:p>
            <a:pPr algn="just"/>
            <a:r>
              <a:rPr lang="en-US" altLang="en-US" sz="2400"/>
              <a:t>The DU is expected to handle especially time-critical processing which does not tolerate too much delay to enable processing away from the cell site.</a:t>
            </a:r>
            <a:endParaRPr lang="en-US" altLang="en-US" sz="2400"/>
          </a:p>
          <a:p>
            <a:pPr algn="just"/>
            <a:r>
              <a:rPr lang="en-US" altLang="en-US" sz="2400"/>
              <a:t>In the considerations in 3GPP, the approach with RF only on the site (with antennas)has not been considered desirable due to the very high transmission requirements of sending IQ samples. Although such an approach was used in some markets with LTE, the larger number of antennas as well as the larger bandwidths considered make the required data rates so massive that they are not often seen in large-scale network deployments.</a:t>
            </a:r>
            <a:endParaRPr lang="en-US"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186815" y="463550"/>
            <a:ext cx="10324465" cy="59721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47700" y="360045"/>
            <a:ext cx="11058525" cy="6109970"/>
          </a:xfrm>
          <a:prstGeom prst="rect">
            <a:avLst/>
          </a:prstGeom>
        </p:spPr>
      </p:pic>
      <p:sp>
        <p:nvSpPr>
          <p:cNvPr id="7" name="Text Box 6"/>
          <p:cNvSpPr txBox="1"/>
          <p:nvPr/>
        </p:nvSpPr>
        <p:spPr>
          <a:xfrm>
            <a:off x="8401050" y="1952625"/>
            <a:ext cx="6096000" cy="2030095"/>
          </a:xfrm>
          <a:prstGeom prst="rect">
            <a:avLst/>
          </a:prstGeom>
          <a:noFill/>
        </p:spPr>
        <p:txBody>
          <a:bodyPr wrap="square" rtlCol="0" anchor="t">
            <a:spAutoFit/>
          </a:bodyPr>
          <a:p>
            <a:r>
              <a:rPr lang="en-US" altLang="en-US"/>
              <a:t>RLC ..   Radio Link Control </a:t>
            </a:r>
            <a:endParaRPr lang="en-US" altLang="en-US"/>
          </a:p>
          <a:p>
            <a:r>
              <a:rPr lang="en-US" altLang="en-US"/>
              <a:t>MAC ...Medium Access Control</a:t>
            </a:r>
            <a:endParaRPr lang="en-US" altLang="en-US"/>
          </a:p>
          <a:p>
            <a:r>
              <a:rPr lang="en-US" altLang="en-US"/>
              <a:t>RRC    </a:t>
            </a:r>
            <a:r>
              <a:rPr lang="en-US" altLang="en-US">
                <a:sym typeface="+mn-ea"/>
              </a:rPr>
              <a:t>Radio resource control</a:t>
            </a:r>
            <a:endParaRPr lang="en-US" altLang="en-US">
              <a:sym typeface="+mn-ea"/>
            </a:endParaRPr>
          </a:p>
          <a:p>
            <a:r>
              <a:rPr lang="en-US" altLang="en-US">
                <a:sym typeface="+mn-ea"/>
              </a:rPr>
              <a:t>PDCP   Packet Data </a:t>
            </a:r>
            <a:endParaRPr lang="en-US" altLang="en-US">
              <a:sym typeface="+mn-ea"/>
            </a:endParaRPr>
          </a:p>
          <a:p>
            <a:r>
              <a:rPr lang="en-US" altLang="en-US">
                <a:sym typeface="+mn-ea"/>
              </a:rPr>
              <a:t>            Convergence Protocol</a:t>
            </a:r>
            <a:endParaRPr lang="en-US" altLang="en-US">
              <a:sym typeface="+mn-ea"/>
            </a:endParaRPr>
          </a:p>
          <a:p>
            <a:r>
              <a:rPr lang="en-US" altLang="en-US">
                <a:sym typeface="+mn-ea"/>
              </a:rPr>
              <a:t>SDAP - Service Data Adaptation</a:t>
            </a:r>
            <a:endParaRPr lang="en-US" altLang="en-US">
              <a:sym typeface="+mn-ea"/>
            </a:endParaRPr>
          </a:p>
          <a:p>
            <a:r>
              <a:rPr lang="en-US" altLang="en-US">
                <a:sym typeface="+mn-ea"/>
              </a:rPr>
              <a:t>             Protocol</a:t>
            </a:r>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88645" y="530860"/>
            <a:ext cx="11204575" cy="58508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72135" y="407670"/>
            <a:ext cx="11018520" cy="6206490"/>
          </a:xfrm>
          <a:prstGeom prst="rect">
            <a:avLst/>
          </a:prstGeom>
        </p:spPr>
      </p:pic>
      <p:sp>
        <p:nvSpPr>
          <p:cNvPr id="3" name="Text Box 2"/>
          <p:cNvSpPr txBox="1"/>
          <p:nvPr/>
        </p:nvSpPr>
        <p:spPr>
          <a:xfrm>
            <a:off x="318135" y="273050"/>
            <a:ext cx="8895715" cy="368300"/>
          </a:xfrm>
          <a:prstGeom prst="rect">
            <a:avLst/>
          </a:prstGeom>
          <a:noFill/>
        </p:spPr>
        <p:txBody>
          <a:bodyPr wrap="square" rtlCol="0">
            <a:spAutoFit/>
          </a:bodyPr>
          <a:p>
            <a:r>
              <a:rPr lang="en-US"/>
              <a:t>*IIIT, KALYANI  5G LAB Set up has Split 7.2 Option</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u="sng"/>
              <a:t>Outline of Presentation</a:t>
            </a:r>
            <a:endParaRPr lang="en-US" u="sng"/>
          </a:p>
        </p:txBody>
      </p:sp>
      <p:sp>
        <p:nvSpPr>
          <p:cNvPr id="5" name="Text Box 4"/>
          <p:cNvSpPr txBox="1"/>
          <p:nvPr/>
        </p:nvSpPr>
        <p:spPr>
          <a:xfrm>
            <a:off x="315595" y="931109"/>
            <a:ext cx="11498580" cy="4831080"/>
          </a:xfrm>
          <a:prstGeom prst="rect">
            <a:avLst/>
          </a:prstGeom>
          <a:noFill/>
        </p:spPr>
        <p:txBody>
          <a:bodyPr wrap="square" rtlCol="0">
            <a:spAutoFit/>
          </a:bodyPr>
          <a:lstStyle/>
          <a:p>
            <a:pPr marL="457200" indent="-457200" algn="just">
              <a:buFont typeface="Wingdings" panose="05000000000000000000" charset="0"/>
              <a:buChar char="q"/>
            </a:pPr>
            <a:r>
              <a:rPr lang="en-US" sz="2800" b="1" dirty="0" smtClean="0">
                <a:solidFill>
                  <a:schemeClr val="bg1"/>
                </a:solidFill>
                <a:sym typeface="+mn-ea"/>
              </a:rPr>
              <a:t>Overview of 5G Network and Architecture with Open </a:t>
            </a:r>
            <a:r>
              <a:rPr lang="en-US" sz="2800" b="1" dirty="0">
                <a:solidFill>
                  <a:schemeClr val="bg1"/>
                </a:solidFill>
                <a:sym typeface="+mn-ea"/>
              </a:rPr>
              <a:t>and Virtualized RAN </a:t>
            </a:r>
            <a:endParaRPr lang="en-US" sz="2800" b="1" dirty="0" smtClean="0">
              <a:solidFill>
                <a:schemeClr val="bg1"/>
              </a:solidFill>
              <a:sym typeface="+mn-ea"/>
            </a:endParaRPr>
          </a:p>
          <a:p>
            <a:pPr marL="457200" indent="-457200">
              <a:buFont typeface="Wingdings" panose="05000000000000000000" pitchFamily="2" charset="2"/>
              <a:buChar char="Ø"/>
            </a:pPr>
            <a:r>
              <a:rPr lang="en-US" sz="2800" b="1" dirty="0" smtClean="0">
                <a:solidFill>
                  <a:schemeClr val="bg1"/>
                </a:solidFill>
                <a:sym typeface="+mn-ea"/>
              </a:rPr>
              <a:t>Industrial Review </a:t>
            </a:r>
            <a:endParaRPr lang="en-US" sz="2800" b="1" dirty="0" smtClean="0">
              <a:solidFill>
                <a:schemeClr val="bg1"/>
              </a:solidFill>
              <a:sym typeface="+mn-ea"/>
            </a:endParaRPr>
          </a:p>
          <a:p>
            <a:r>
              <a:rPr lang="en-US" sz="2800" b="1" dirty="0">
                <a:solidFill>
                  <a:schemeClr val="bg1"/>
                </a:solidFill>
                <a:sym typeface="+mn-ea"/>
              </a:rPr>
              <a:t> </a:t>
            </a:r>
            <a:r>
              <a:rPr lang="en-US" sz="2800" b="1" dirty="0" smtClean="0">
                <a:solidFill>
                  <a:schemeClr val="bg1"/>
                </a:solidFill>
                <a:sym typeface="+mn-ea"/>
              </a:rPr>
              <a:t>   QUALCOMM DEMO :     </a:t>
            </a:r>
            <a:endParaRPr lang="en-US" altLang="en-US" sz="2800" b="1" dirty="0" smtClean="0">
              <a:solidFill>
                <a:schemeClr val="bg1"/>
              </a:solidFill>
              <a:sym typeface="+mn-ea"/>
            </a:endParaRPr>
          </a:p>
          <a:p>
            <a:pPr marL="457200" indent="-457200">
              <a:buFont typeface="Wingdings" panose="05000000000000000000" pitchFamily="2" charset="2"/>
              <a:buChar char="Ø"/>
            </a:pPr>
            <a:r>
              <a:rPr lang="en-US" altLang="en-US" sz="2800" b="1" dirty="0" smtClean="0">
                <a:solidFill>
                  <a:schemeClr val="bg1"/>
                </a:solidFill>
                <a:sym typeface="+mn-ea"/>
              </a:rPr>
              <a:t>Transcript</a:t>
            </a:r>
            <a:endParaRPr lang="en-US" altLang="en-US" sz="2800" b="1" dirty="0" smtClean="0">
              <a:solidFill>
                <a:schemeClr val="bg1"/>
              </a:solidFill>
              <a:sym typeface="+mn-ea"/>
            </a:endParaRPr>
          </a:p>
          <a:p>
            <a:endParaRPr lang="en-US" altLang="en-US" sz="2800" b="1" dirty="0" smtClean="0">
              <a:sym typeface="+mn-ea"/>
            </a:endParaRPr>
          </a:p>
          <a:p>
            <a:pPr marL="457200" indent="-457200" algn="just">
              <a:buFont typeface="Wingdings" panose="05000000000000000000" charset="0"/>
              <a:buChar char="q"/>
            </a:pPr>
            <a:r>
              <a:rPr lang="en-US" sz="2800" b="1" dirty="0" smtClean="0">
                <a:gradFill>
                  <a:gsLst>
                    <a:gs pos="0">
                      <a:srgbClr val="007BD3"/>
                    </a:gs>
                    <a:gs pos="100000">
                      <a:srgbClr val="034373"/>
                    </a:gs>
                  </a:gsLst>
                  <a:lin scaled="0"/>
                </a:gradFill>
                <a:sym typeface="+mn-ea"/>
              </a:rPr>
              <a:t>5G Architecture  </a:t>
            </a:r>
            <a:r>
              <a:rPr lang="en-US" sz="2800" b="1" dirty="0" smtClean="0">
                <a:gradFill>
                  <a:gsLst>
                    <a:gs pos="0">
                      <a:srgbClr val="E30000"/>
                    </a:gs>
                    <a:gs pos="100000">
                      <a:srgbClr val="760303"/>
                    </a:gs>
                  </a:gsLst>
                  <a:lin scaled="0"/>
                </a:gradFill>
                <a:sym typeface="+mn-ea"/>
              </a:rPr>
              <a:t> </a:t>
            </a:r>
            <a:endParaRPr lang="en-US" sz="2800" b="1" dirty="0" smtClean="0">
              <a:gradFill>
                <a:gsLst>
                  <a:gs pos="0">
                    <a:srgbClr val="E30000"/>
                  </a:gs>
                  <a:gs pos="100000">
                    <a:srgbClr val="760303"/>
                  </a:gs>
                </a:gsLst>
                <a:lin scaled="0"/>
              </a:gradFill>
              <a:sym typeface="+mn-ea"/>
            </a:endParaRPr>
          </a:p>
          <a:p>
            <a:pPr marL="457200" indent="-457200" algn="just">
              <a:buFont typeface="Wingdings" panose="05000000000000000000" charset="0"/>
              <a:buChar char="Ø"/>
            </a:pPr>
            <a:r>
              <a:rPr lang="en-US" sz="2800" b="1" dirty="0">
                <a:solidFill>
                  <a:schemeClr val="bg1"/>
                </a:solidFill>
                <a:sym typeface="+mn-ea"/>
              </a:rPr>
              <a:t>5G Architecture ( BASIC)</a:t>
            </a:r>
            <a:endParaRPr lang="en-US" sz="2800" b="1" dirty="0">
              <a:solidFill>
                <a:schemeClr val="bg1"/>
              </a:solidFill>
              <a:sym typeface="+mn-ea"/>
            </a:endParaRPr>
          </a:p>
          <a:p>
            <a:pPr marL="457200" indent="-457200" algn="just">
              <a:buFont typeface="Wingdings" panose="05000000000000000000" charset="0"/>
              <a:buChar char="Ø"/>
            </a:pPr>
            <a:r>
              <a:rPr lang="en-US" sz="2800" b="1" dirty="0">
                <a:gradFill>
                  <a:gsLst>
                    <a:gs pos="0">
                      <a:srgbClr val="E30000"/>
                    </a:gs>
                    <a:gs pos="100000">
                      <a:srgbClr val="760303"/>
                    </a:gs>
                  </a:gsLst>
                  <a:lin scaled="0"/>
                </a:gradFill>
                <a:sym typeface="+mn-ea"/>
              </a:rPr>
              <a:t>5G Architecture ( with O-RAN and V-RAN)</a:t>
            </a:r>
            <a:endParaRPr lang="en-US" sz="2800" b="1" dirty="0">
              <a:gradFill>
                <a:gsLst>
                  <a:gs pos="0">
                    <a:srgbClr val="E30000"/>
                  </a:gs>
                  <a:gs pos="100000">
                    <a:srgbClr val="760303"/>
                  </a:gs>
                </a:gsLst>
                <a:lin scaled="0"/>
              </a:gradFill>
              <a:sym typeface="+mn-ea"/>
            </a:endParaRPr>
          </a:p>
          <a:p>
            <a:pPr marL="457200" indent="-457200" algn="just">
              <a:buFont typeface="Wingdings" panose="05000000000000000000" charset="0"/>
              <a:buChar char="Ø"/>
            </a:pPr>
            <a:r>
              <a:rPr lang="en-US" sz="2800" b="1" dirty="0">
                <a:solidFill>
                  <a:schemeClr val="bg1"/>
                </a:solidFill>
                <a:sym typeface="+mn-ea"/>
              </a:rPr>
              <a:t>5G O-RAN / V-RAN Architecture Implementation by QUALCOMM</a:t>
            </a:r>
            <a:endParaRPr lang="en-US" sz="2800" b="1" dirty="0">
              <a:solidFill>
                <a:schemeClr val="bg1"/>
              </a:solidFill>
              <a:sym typeface="+mn-ea"/>
            </a:endParaRPr>
          </a:p>
          <a:p>
            <a:pPr marL="457200" indent="-457200" algn="just">
              <a:buFont typeface="Wingdings" panose="05000000000000000000" charset="0"/>
              <a:buChar char="Ø"/>
            </a:pPr>
            <a:r>
              <a:rPr lang="en-US" sz="2800" b="1" dirty="0">
                <a:solidFill>
                  <a:schemeClr val="bg1"/>
                </a:solidFill>
                <a:sym typeface="+mn-ea"/>
              </a:rPr>
              <a:t>5G O-RAN / V-RAN Architecture Implementation by IIIT, KALYANI</a:t>
            </a:r>
            <a:r>
              <a:rPr lang="en-US" sz="2800" b="1" dirty="0">
                <a:gradFill>
                  <a:gsLst>
                    <a:gs pos="0">
                      <a:srgbClr val="E30000"/>
                    </a:gs>
                    <a:gs pos="100000">
                      <a:srgbClr val="760303"/>
                    </a:gs>
                  </a:gsLst>
                  <a:lin scaled="0"/>
                </a:gradFill>
                <a:sym typeface="+mn-ea"/>
              </a:rPr>
              <a:t> </a:t>
            </a:r>
            <a:endParaRPr lang="en-US" sz="28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573206" y="448310"/>
            <a:ext cx="10713493" cy="2457450"/>
          </a:xfrm>
          <a:prstGeom prst="rect">
            <a:avLst/>
          </a:prstGeom>
        </p:spPr>
      </p:pic>
      <p:sp>
        <p:nvSpPr>
          <p:cNvPr id="3" name="Text Box 2"/>
          <p:cNvSpPr txBox="1"/>
          <p:nvPr/>
        </p:nvSpPr>
        <p:spPr>
          <a:xfrm>
            <a:off x="573206" y="3375471"/>
            <a:ext cx="10836323" cy="1815882"/>
          </a:xfrm>
          <a:prstGeom prst="rect">
            <a:avLst/>
          </a:prstGeom>
          <a:noFill/>
        </p:spPr>
        <p:txBody>
          <a:bodyPr wrap="square" rtlCol="0" anchor="t">
            <a:spAutoFit/>
          </a:bodyPr>
          <a:lstStyle/>
          <a:p>
            <a:r>
              <a:rPr lang="en-US" altLang="en-US" sz="2800" u="sng" dirty="0" smtClean="0"/>
              <a:t>Chapter  20 </a:t>
            </a:r>
            <a:endParaRPr lang="en-US" altLang="en-US" sz="2800" u="sng" dirty="0"/>
          </a:p>
          <a:p>
            <a:r>
              <a:rPr lang="en-US" altLang="en-US" sz="2800" dirty="0">
                <a:solidFill>
                  <a:srgbClr val="FF0000"/>
                </a:solidFill>
              </a:rPr>
              <a:t>Open RAN and Virtualized RAN</a:t>
            </a:r>
            <a:endParaRPr lang="en-US" altLang="en-US" sz="2800" dirty="0">
              <a:solidFill>
                <a:srgbClr val="FF0000"/>
              </a:solidFill>
            </a:endParaRPr>
          </a:p>
          <a:p>
            <a:r>
              <a:rPr lang="en-US" altLang="en-US" sz="2800" dirty="0" err="1"/>
              <a:t>Harri</a:t>
            </a:r>
            <a:r>
              <a:rPr lang="en-US" altLang="en-US" sz="2800" dirty="0"/>
              <a:t> </a:t>
            </a:r>
            <a:r>
              <a:rPr lang="en-US" altLang="en-US" sz="2800" dirty="0" err="1"/>
              <a:t>Holma</a:t>
            </a:r>
            <a:r>
              <a:rPr lang="en-US" altLang="en-US" sz="2800" dirty="0"/>
              <a:t> and Antti </a:t>
            </a:r>
            <a:r>
              <a:rPr lang="en-US" altLang="en-US" sz="2800" dirty="0" err="1"/>
              <a:t>Toskala</a:t>
            </a:r>
            <a:endParaRPr lang="en-US" altLang="en-US" sz="2800" dirty="0"/>
          </a:p>
          <a:p>
            <a:r>
              <a:rPr lang="en-US" altLang="en-US" sz="2800" dirty="0"/>
              <a:t>Nokia, Finland</a:t>
            </a:r>
            <a:endParaRPr lang="en-US" sz="28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1"/>
          <a:stretch>
            <a:fillRect/>
          </a:stretch>
        </p:blipFill>
        <p:spPr>
          <a:xfrm>
            <a:off x="490220" y="356235"/>
            <a:ext cx="11383010" cy="6137910"/>
          </a:xfrm>
          <a:prstGeom prst="rect">
            <a:avLst/>
          </a:prstGeom>
        </p:spPr>
      </p:pic>
      <p:sp>
        <p:nvSpPr>
          <p:cNvPr id="2" name="TextBox 1"/>
          <p:cNvSpPr txBox="1"/>
          <p:nvPr/>
        </p:nvSpPr>
        <p:spPr>
          <a:xfrm>
            <a:off x="4258101" y="2825086"/>
            <a:ext cx="2646943" cy="369332"/>
          </a:xfrm>
          <a:prstGeom prst="rect">
            <a:avLst/>
          </a:prstGeom>
          <a:noFill/>
        </p:spPr>
        <p:txBody>
          <a:bodyPr wrap="none" rtlCol="0">
            <a:spAutoFit/>
          </a:bodyPr>
          <a:lstStyle/>
          <a:p>
            <a:r>
              <a:rPr lang="en-US" dirty="0" smtClean="0"/>
              <a:t>( </a:t>
            </a:r>
            <a:r>
              <a:rPr lang="en-US" b="1" dirty="0" smtClean="0">
                <a:solidFill>
                  <a:srgbClr val="FF0000"/>
                </a:solidFill>
              </a:rPr>
              <a:t>DU and CU Vendors </a:t>
            </a:r>
            <a:r>
              <a:rPr lang="en-US" dirty="0" smtClean="0"/>
              <a:t>)</a:t>
            </a:r>
            <a:endParaRPr lang="en-IN"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694690" y="379730"/>
            <a:ext cx="11117580" cy="602996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3324225" y="1200151"/>
            <a:ext cx="5162550" cy="40766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u="sng"/>
              <a:t>Outline of Presentation</a:t>
            </a:r>
            <a:endParaRPr lang="en-US" u="sng"/>
          </a:p>
        </p:txBody>
      </p:sp>
      <p:sp>
        <p:nvSpPr>
          <p:cNvPr id="5" name="Text Box 4"/>
          <p:cNvSpPr txBox="1"/>
          <p:nvPr/>
        </p:nvSpPr>
        <p:spPr>
          <a:xfrm>
            <a:off x="315595" y="931109"/>
            <a:ext cx="11498580" cy="5262245"/>
          </a:xfrm>
          <a:prstGeom prst="rect">
            <a:avLst/>
          </a:prstGeom>
          <a:noFill/>
        </p:spPr>
        <p:txBody>
          <a:bodyPr wrap="square" rtlCol="0">
            <a:spAutoFit/>
          </a:bodyPr>
          <a:lstStyle/>
          <a:p>
            <a:pPr marL="457200" indent="-457200" algn="just">
              <a:buFont typeface="Wingdings" panose="05000000000000000000" charset="0"/>
              <a:buChar char="q"/>
            </a:pPr>
            <a:r>
              <a:rPr lang="en-US" sz="2800" b="1" dirty="0" smtClean="0">
                <a:solidFill>
                  <a:srgbClr val="FF0000"/>
                </a:solidFill>
                <a:sym typeface="+mn-ea"/>
              </a:rPr>
              <a:t>Overview of </a:t>
            </a:r>
            <a:r>
              <a:rPr lang="en-US" sz="2800" b="1" dirty="0" smtClean="0">
                <a:solidFill>
                  <a:srgbClr val="FF0000"/>
                </a:solidFill>
                <a:sym typeface="+mn-ea"/>
              </a:rPr>
              <a:t>5G Network and Architecture with </a:t>
            </a:r>
            <a:r>
              <a:rPr lang="en-US" sz="2800" b="1" dirty="0" smtClean="0">
                <a:gradFill>
                  <a:gsLst>
                    <a:gs pos="0">
                      <a:srgbClr val="007BD3"/>
                    </a:gs>
                    <a:gs pos="100000">
                      <a:srgbClr val="034373"/>
                    </a:gs>
                  </a:gsLst>
                  <a:lin scaled="0"/>
                </a:gradFill>
                <a:sym typeface="+mn-ea"/>
              </a:rPr>
              <a:t>Open </a:t>
            </a:r>
            <a:r>
              <a:rPr lang="en-US" sz="2800" b="1" dirty="0">
                <a:gradFill>
                  <a:gsLst>
                    <a:gs pos="0">
                      <a:srgbClr val="007BD3"/>
                    </a:gs>
                    <a:gs pos="100000">
                      <a:srgbClr val="034373"/>
                    </a:gs>
                  </a:gsLst>
                  <a:lin scaled="0"/>
                </a:gradFill>
                <a:sym typeface="+mn-ea"/>
              </a:rPr>
              <a:t>and Virtualized RAN </a:t>
            </a:r>
            <a:endParaRPr lang="en-US" sz="2800" b="1" dirty="0" smtClean="0">
              <a:gradFill>
                <a:gsLst>
                  <a:gs pos="0">
                    <a:srgbClr val="007BD3"/>
                  </a:gs>
                  <a:gs pos="100000">
                    <a:srgbClr val="034373"/>
                  </a:gs>
                </a:gsLst>
                <a:lin scaled="0"/>
              </a:gradFill>
              <a:sym typeface="+mn-ea"/>
            </a:endParaRPr>
          </a:p>
          <a:p>
            <a:pPr marL="457200" indent="-457200">
              <a:buFont typeface="Wingdings" panose="05000000000000000000" pitchFamily="2" charset="2"/>
              <a:buChar char="Ø"/>
            </a:pPr>
            <a:r>
              <a:rPr lang="en-US" sz="2800" b="1" dirty="0" smtClean="0">
                <a:sym typeface="+mn-ea"/>
              </a:rPr>
              <a:t>Industrial </a:t>
            </a:r>
            <a:r>
              <a:rPr lang="en-US" sz="2800" b="1" dirty="0" smtClean="0">
                <a:sym typeface="+mn-ea"/>
              </a:rPr>
              <a:t>Review </a:t>
            </a:r>
            <a:endParaRPr lang="en-US" sz="2800" b="1" dirty="0" smtClean="0">
              <a:sym typeface="+mn-ea"/>
            </a:endParaRPr>
          </a:p>
          <a:p>
            <a:r>
              <a:rPr lang="en-US" sz="2800" b="1" dirty="0">
                <a:sym typeface="+mn-ea"/>
              </a:rPr>
              <a:t> </a:t>
            </a:r>
            <a:r>
              <a:rPr lang="en-US" sz="2800" b="1" dirty="0" smtClean="0">
                <a:sym typeface="+mn-ea"/>
              </a:rPr>
              <a:t>   </a:t>
            </a:r>
            <a:r>
              <a:rPr lang="en-US" sz="2800" b="1" dirty="0" smtClean="0">
                <a:sym typeface="+mn-ea"/>
              </a:rPr>
              <a:t>QUALCOMM DEMO :     </a:t>
            </a:r>
            <a:r>
              <a:rPr lang="en-US" altLang="en-US" sz="2800" b="1" dirty="0" smtClean="0">
                <a:sym typeface="+mn-ea"/>
                <a:hlinkClick r:id="rId1"/>
              </a:rPr>
              <a:t>https</a:t>
            </a:r>
            <a:r>
              <a:rPr lang="en-US" altLang="en-US" sz="2800" b="1" dirty="0" smtClean="0">
                <a:sym typeface="+mn-ea"/>
                <a:hlinkClick r:id="rId1"/>
              </a:rPr>
              <a:t>://</a:t>
            </a:r>
            <a:r>
              <a:rPr lang="en-US" altLang="en-US" sz="2800" b="1" dirty="0" smtClean="0">
                <a:sym typeface="+mn-ea"/>
                <a:hlinkClick r:id="rId1"/>
              </a:rPr>
              <a:t>www.youtube.com/watch?v=e3Ad05I3LZU</a:t>
            </a:r>
            <a:endParaRPr lang="en-US" altLang="en-US" sz="2800" b="1" dirty="0" smtClean="0">
              <a:sym typeface="+mn-ea"/>
            </a:endParaRPr>
          </a:p>
          <a:p>
            <a:pPr marL="457200" indent="-457200">
              <a:buFont typeface="Wingdings" panose="05000000000000000000" pitchFamily="2" charset="2"/>
              <a:buChar char="Ø"/>
            </a:pPr>
            <a:r>
              <a:rPr lang="en-US" altLang="en-US" sz="2800" b="1" dirty="0" smtClean="0">
                <a:sym typeface="+mn-ea"/>
              </a:rPr>
              <a:t>Transcript</a:t>
            </a:r>
            <a:endParaRPr lang="en-US" altLang="en-US" sz="2800" b="1" dirty="0" smtClean="0">
              <a:sym typeface="+mn-ea"/>
            </a:endParaRPr>
          </a:p>
          <a:p>
            <a:endParaRPr lang="en-US" altLang="en-US" sz="2800" b="1" dirty="0" smtClean="0">
              <a:sym typeface="+mn-ea"/>
            </a:endParaRPr>
          </a:p>
          <a:p>
            <a:pPr marL="457200" indent="-457200" algn="just">
              <a:buFont typeface="Wingdings" panose="05000000000000000000" charset="0"/>
              <a:buChar char="q"/>
            </a:pPr>
            <a:r>
              <a:rPr lang="en-US" sz="2800" b="1" dirty="0" smtClean="0">
                <a:gradFill>
                  <a:gsLst>
                    <a:gs pos="0">
                      <a:srgbClr val="007BD3"/>
                    </a:gs>
                    <a:gs pos="100000">
                      <a:srgbClr val="034373"/>
                    </a:gs>
                  </a:gsLst>
                  <a:lin scaled="0"/>
                </a:gradFill>
                <a:sym typeface="+mn-ea"/>
              </a:rPr>
              <a:t>5G Architecture  </a:t>
            </a:r>
            <a:r>
              <a:rPr lang="en-US" sz="2800" b="1" dirty="0" smtClean="0">
                <a:gradFill>
                  <a:gsLst>
                    <a:gs pos="0">
                      <a:srgbClr val="E30000"/>
                    </a:gs>
                    <a:gs pos="100000">
                      <a:srgbClr val="760303"/>
                    </a:gs>
                  </a:gsLst>
                  <a:lin scaled="0"/>
                </a:gradFill>
                <a:sym typeface="+mn-ea"/>
              </a:rPr>
              <a:t> </a:t>
            </a:r>
            <a:endParaRPr lang="en-US" sz="2800" b="1" dirty="0" smtClean="0">
              <a:gradFill>
                <a:gsLst>
                  <a:gs pos="0">
                    <a:srgbClr val="E30000"/>
                  </a:gs>
                  <a:gs pos="100000">
                    <a:srgbClr val="760303"/>
                  </a:gs>
                </a:gsLst>
                <a:lin scaled="0"/>
              </a:gradFill>
              <a:sym typeface="+mn-ea"/>
            </a:endParaRPr>
          </a:p>
          <a:p>
            <a:pPr marL="457200" indent="-457200" algn="just">
              <a:buFont typeface="Wingdings" panose="05000000000000000000" charset="0"/>
              <a:buChar char="Ø"/>
            </a:pPr>
            <a:r>
              <a:rPr lang="en-US" sz="2800" b="1" dirty="0">
                <a:gradFill>
                  <a:gsLst>
                    <a:gs pos="0">
                      <a:srgbClr val="E30000"/>
                    </a:gs>
                    <a:gs pos="100000">
                      <a:srgbClr val="760303"/>
                    </a:gs>
                  </a:gsLst>
                  <a:lin scaled="0"/>
                </a:gradFill>
                <a:sym typeface="+mn-ea"/>
              </a:rPr>
              <a:t>5G Architecture ( BASIC)</a:t>
            </a:r>
            <a:endParaRPr lang="en-US" sz="2800" b="1" dirty="0">
              <a:gradFill>
                <a:gsLst>
                  <a:gs pos="0">
                    <a:srgbClr val="E30000"/>
                  </a:gs>
                  <a:gs pos="100000">
                    <a:srgbClr val="760303"/>
                  </a:gs>
                </a:gsLst>
                <a:lin scaled="0"/>
              </a:gradFill>
              <a:sym typeface="+mn-ea"/>
            </a:endParaRPr>
          </a:p>
          <a:p>
            <a:pPr marL="457200" indent="-457200" algn="just">
              <a:buFont typeface="Wingdings" panose="05000000000000000000" charset="0"/>
              <a:buChar char="Ø"/>
            </a:pPr>
            <a:r>
              <a:rPr lang="en-US" sz="2800" b="1" dirty="0">
                <a:gradFill>
                  <a:gsLst>
                    <a:gs pos="0">
                      <a:srgbClr val="E30000"/>
                    </a:gs>
                    <a:gs pos="100000">
                      <a:srgbClr val="760303"/>
                    </a:gs>
                  </a:gsLst>
                  <a:lin scaled="0"/>
                </a:gradFill>
                <a:sym typeface="+mn-ea"/>
              </a:rPr>
              <a:t>5G Architecture ( with O-RAN and V-RAN)</a:t>
            </a:r>
            <a:endParaRPr lang="en-US" sz="2800" b="1" dirty="0">
              <a:gradFill>
                <a:gsLst>
                  <a:gs pos="0">
                    <a:srgbClr val="E30000"/>
                  </a:gs>
                  <a:gs pos="100000">
                    <a:srgbClr val="760303"/>
                  </a:gs>
                </a:gsLst>
                <a:lin scaled="0"/>
              </a:gradFill>
              <a:sym typeface="+mn-ea"/>
            </a:endParaRPr>
          </a:p>
          <a:p>
            <a:pPr marL="457200" indent="-457200" algn="just">
              <a:buFont typeface="Wingdings" panose="05000000000000000000" charset="0"/>
              <a:buChar char="Ø"/>
            </a:pPr>
            <a:r>
              <a:rPr lang="en-US" sz="2800" b="1" dirty="0">
                <a:gradFill>
                  <a:gsLst>
                    <a:gs pos="0">
                      <a:srgbClr val="E30000"/>
                    </a:gs>
                    <a:gs pos="100000">
                      <a:srgbClr val="760303"/>
                    </a:gs>
                  </a:gsLst>
                  <a:lin scaled="0"/>
                </a:gradFill>
                <a:sym typeface="+mn-ea"/>
              </a:rPr>
              <a:t>5G O-RAN / V-RAN Architecture Implementation by QUALCOMM</a:t>
            </a:r>
            <a:endParaRPr lang="en-US" sz="2800" b="1" dirty="0">
              <a:gradFill>
                <a:gsLst>
                  <a:gs pos="0">
                    <a:srgbClr val="E30000"/>
                  </a:gs>
                  <a:gs pos="100000">
                    <a:srgbClr val="760303"/>
                  </a:gs>
                </a:gsLst>
                <a:lin scaled="0"/>
              </a:gradFill>
              <a:sym typeface="+mn-ea"/>
            </a:endParaRPr>
          </a:p>
          <a:p>
            <a:pPr marL="457200" indent="-457200" algn="just">
              <a:buFont typeface="Wingdings" panose="05000000000000000000" charset="0"/>
              <a:buChar char="Ø"/>
            </a:pPr>
            <a:r>
              <a:rPr lang="en-US" sz="2800" b="1" dirty="0">
                <a:gradFill>
                  <a:gsLst>
                    <a:gs pos="0">
                      <a:srgbClr val="E30000"/>
                    </a:gs>
                    <a:gs pos="100000">
                      <a:srgbClr val="760303"/>
                    </a:gs>
                  </a:gsLst>
                  <a:lin scaled="0"/>
                </a:gradFill>
                <a:sym typeface="+mn-ea"/>
              </a:rPr>
              <a:t>5G O-RAN / V-RAN Architecture Implementation by IIIT, KALYANI </a:t>
            </a:r>
            <a:endParaRPr lang="en-US" sz="2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09433" y="327546"/>
            <a:ext cx="11532358" cy="612784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1"/>
          <a:stretch>
            <a:fillRect/>
          </a:stretch>
        </p:blipFill>
        <p:spPr>
          <a:xfrm>
            <a:off x="849630" y="626110"/>
            <a:ext cx="10814685" cy="599503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504968" y="409434"/>
            <a:ext cx="11341290" cy="596407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676986" y="382137"/>
            <a:ext cx="10637008" cy="612784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u="sng"/>
              <a:t>Outline of Presentation</a:t>
            </a:r>
            <a:endParaRPr lang="en-US" u="sng"/>
          </a:p>
        </p:txBody>
      </p:sp>
      <p:sp>
        <p:nvSpPr>
          <p:cNvPr id="5" name="Text Box 4"/>
          <p:cNvSpPr txBox="1"/>
          <p:nvPr/>
        </p:nvSpPr>
        <p:spPr>
          <a:xfrm>
            <a:off x="315595" y="931109"/>
            <a:ext cx="11498580" cy="4831080"/>
          </a:xfrm>
          <a:prstGeom prst="rect">
            <a:avLst/>
          </a:prstGeom>
          <a:noFill/>
        </p:spPr>
        <p:txBody>
          <a:bodyPr wrap="square" rtlCol="0">
            <a:spAutoFit/>
          </a:bodyPr>
          <a:lstStyle/>
          <a:p>
            <a:pPr marL="457200" indent="-457200" algn="just">
              <a:buFont typeface="Wingdings" panose="05000000000000000000" charset="0"/>
              <a:buChar char="q"/>
            </a:pPr>
            <a:r>
              <a:rPr lang="en-US" sz="2800" b="1" dirty="0" smtClean="0">
                <a:solidFill>
                  <a:schemeClr val="bg1"/>
                </a:solidFill>
                <a:sym typeface="+mn-ea"/>
              </a:rPr>
              <a:t>Overview of 5G Network and Architecture with Open </a:t>
            </a:r>
            <a:r>
              <a:rPr lang="en-US" sz="2800" b="1" dirty="0">
                <a:solidFill>
                  <a:schemeClr val="bg1"/>
                </a:solidFill>
                <a:sym typeface="+mn-ea"/>
              </a:rPr>
              <a:t>and Virtualized RAN </a:t>
            </a:r>
            <a:endParaRPr lang="en-US" sz="2800" b="1" dirty="0" smtClean="0">
              <a:solidFill>
                <a:schemeClr val="bg1"/>
              </a:solidFill>
              <a:sym typeface="+mn-ea"/>
            </a:endParaRPr>
          </a:p>
          <a:p>
            <a:pPr marL="457200" indent="-457200">
              <a:buFont typeface="Wingdings" panose="05000000000000000000" pitchFamily="2" charset="2"/>
              <a:buChar char="Ø"/>
            </a:pPr>
            <a:r>
              <a:rPr lang="en-US" sz="2800" b="1" dirty="0" smtClean="0">
                <a:solidFill>
                  <a:schemeClr val="bg1"/>
                </a:solidFill>
                <a:sym typeface="+mn-ea"/>
              </a:rPr>
              <a:t>Industrial Review </a:t>
            </a:r>
            <a:endParaRPr lang="en-US" sz="2800" b="1" dirty="0" smtClean="0">
              <a:solidFill>
                <a:schemeClr val="bg1"/>
              </a:solidFill>
              <a:sym typeface="+mn-ea"/>
            </a:endParaRPr>
          </a:p>
          <a:p>
            <a:r>
              <a:rPr lang="en-US" sz="2800" b="1" dirty="0">
                <a:solidFill>
                  <a:schemeClr val="bg1"/>
                </a:solidFill>
                <a:sym typeface="+mn-ea"/>
              </a:rPr>
              <a:t> </a:t>
            </a:r>
            <a:r>
              <a:rPr lang="en-US" sz="2800" b="1" dirty="0" smtClean="0">
                <a:solidFill>
                  <a:schemeClr val="bg1"/>
                </a:solidFill>
                <a:sym typeface="+mn-ea"/>
              </a:rPr>
              <a:t>   QUALCOMM DEMO :     </a:t>
            </a:r>
            <a:endParaRPr lang="en-US" altLang="en-US" sz="2800" b="1" dirty="0" smtClean="0">
              <a:solidFill>
                <a:schemeClr val="bg1"/>
              </a:solidFill>
              <a:sym typeface="+mn-ea"/>
            </a:endParaRPr>
          </a:p>
          <a:p>
            <a:pPr marL="457200" indent="-457200">
              <a:buFont typeface="Wingdings" panose="05000000000000000000" pitchFamily="2" charset="2"/>
              <a:buChar char="Ø"/>
            </a:pPr>
            <a:r>
              <a:rPr lang="en-US" altLang="en-US" sz="2800" b="1" dirty="0" smtClean="0">
                <a:solidFill>
                  <a:schemeClr val="bg1"/>
                </a:solidFill>
                <a:sym typeface="+mn-ea"/>
              </a:rPr>
              <a:t>Transcript</a:t>
            </a:r>
            <a:endParaRPr lang="en-US" altLang="en-US" sz="2800" b="1" dirty="0" smtClean="0">
              <a:solidFill>
                <a:schemeClr val="bg1"/>
              </a:solidFill>
              <a:sym typeface="+mn-ea"/>
            </a:endParaRPr>
          </a:p>
          <a:p>
            <a:endParaRPr lang="en-US" altLang="en-US" sz="2800" b="1" dirty="0" smtClean="0">
              <a:sym typeface="+mn-ea"/>
            </a:endParaRPr>
          </a:p>
          <a:p>
            <a:pPr marL="457200" indent="-457200" algn="just">
              <a:buFont typeface="Wingdings" panose="05000000000000000000" charset="0"/>
              <a:buChar char="q"/>
            </a:pPr>
            <a:r>
              <a:rPr lang="en-US" sz="2800" b="1" dirty="0" smtClean="0">
                <a:gradFill>
                  <a:gsLst>
                    <a:gs pos="0">
                      <a:srgbClr val="007BD3"/>
                    </a:gs>
                    <a:gs pos="100000">
                      <a:srgbClr val="034373"/>
                    </a:gs>
                  </a:gsLst>
                  <a:lin scaled="0"/>
                </a:gradFill>
                <a:sym typeface="+mn-ea"/>
              </a:rPr>
              <a:t>5G Architecture  </a:t>
            </a:r>
            <a:r>
              <a:rPr lang="en-US" sz="2800" b="1" dirty="0" smtClean="0">
                <a:gradFill>
                  <a:gsLst>
                    <a:gs pos="0">
                      <a:srgbClr val="E30000"/>
                    </a:gs>
                    <a:gs pos="100000">
                      <a:srgbClr val="760303"/>
                    </a:gs>
                  </a:gsLst>
                  <a:lin scaled="0"/>
                </a:gradFill>
                <a:sym typeface="+mn-ea"/>
              </a:rPr>
              <a:t> </a:t>
            </a:r>
            <a:endParaRPr lang="en-US" sz="2800" b="1" dirty="0" smtClean="0">
              <a:gradFill>
                <a:gsLst>
                  <a:gs pos="0">
                    <a:srgbClr val="E30000"/>
                  </a:gs>
                  <a:gs pos="100000">
                    <a:srgbClr val="760303"/>
                  </a:gs>
                </a:gsLst>
                <a:lin scaled="0"/>
              </a:gradFill>
              <a:sym typeface="+mn-ea"/>
            </a:endParaRPr>
          </a:p>
          <a:p>
            <a:pPr marL="457200" indent="-457200" algn="just">
              <a:buFont typeface="Wingdings" panose="05000000000000000000" charset="0"/>
              <a:buChar char="Ø"/>
            </a:pPr>
            <a:r>
              <a:rPr lang="en-US" sz="2800" b="1" dirty="0">
                <a:solidFill>
                  <a:schemeClr val="bg1"/>
                </a:solidFill>
                <a:sym typeface="+mn-ea"/>
              </a:rPr>
              <a:t>5G Architecture ( BASIC)</a:t>
            </a:r>
            <a:endParaRPr lang="en-US" sz="2800" b="1" dirty="0">
              <a:solidFill>
                <a:schemeClr val="bg1"/>
              </a:solidFill>
              <a:sym typeface="+mn-ea"/>
            </a:endParaRPr>
          </a:p>
          <a:p>
            <a:pPr marL="457200" indent="-457200" algn="just">
              <a:buFont typeface="Wingdings" panose="05000000000000000000" charset="0"/>
              <a:buChar char="Ø"/>
            </a:pPr>
            <a:r>
              <a:rPr lang="en-US" sz="2800" b="1" dirty="0">
                <a:solidFill>
                  <a:schemeClr val="bg1"/>
                </a:solidFill>
                <a:sym typeface="+mn-ea"/>
              </a:rPr>
              <a:t>5G Architecture ( with O-RAN and V-RAN)</a:t>
            </a:r>
            <a:endParaRPr lang="en-US" sz="2800" b="1" dirty="0">
              <a:solidFill>
                <a:schemeClr val="bg1"/>
              </a:solidFill>
              <a:sym typeface="+mn-ea"/>
            </a:endParaRPr>
          </a:p>
          <a:p>
            <a:pPr marL="457200" indent="-457200" algn="just">
              <a:buFont typeface="Wingdings" panose="05000000000000000000" charset="0"/>
              <a:buChar char="Ø"/>
            </a:pPr>
            <a:r>
              <a:rPr lang="en-US" sz="2800" b="1" dirty="0">
                <a:gradFill>
                  <a:gsLst>
                    <a:gs pos="0">
                      <a:srgbClr val="E30000"/>
                    </a:gs>
                    <a:gs pos="100000">
                      <a:srgbClr val="760303"/>
                    </a:gs>
                  </a:gsLst>
                  <a:lin scaled="0"/>
                </a:gradFill>
                <a:sym typeface="+mn-ea"/>
              </a:rPr>
              <a:t>5G O-RAN / V-RAN Architecture Implementation by QUALCOMM</a:t>
            </a:r>
            <a:endParaRPr lang="en-US" sz="2800" b="1" dirty="0">
              <a:gradFill>
                <a:gsLst>
                  <a:gs pos="0">
                    <a:srgbClr val="E30000"/>
                  </a:gs>
                  <a:gs pos="100000">
                    <a:srgbClr val="760303"/>
                  </a:gs>
                </a:gsLst>
                <a:lin scaled="0"/>
              </a:gradFill>
              <a:sym typeface="+mn-ea"/>
            </a:endParaRPr>
          </a:p>
          <a:p>
            <a:pPr marL="457200" indent="-457200" algn="just">
              <a:buFont typeface="Wingdings" panose="05000000000000000000" charset="0"/>
              <a:buChar char="Ø"/>
            </a:pPr>
            <a:r>
              <a:rPr lang="en-US" sz="2800" b="1" dirty="0">
                <a:solidFill>
                  <a:schemeClr val="bg1"/>
                </a:solidFill>
                <a:sym typeface="+mn-ea"/>
              </a:rPr>
              <a:t>5G O-RAN / V-RAN Architecture Implementation by IIIT, KALYANI</a:t>
            </a:r>
            <a:r>
              <a:rPr lang="en-US" sz="2800" b="1" dirty="0">
                <a:gradFill>
                  <a:gsLst>
                    <a:gs pos="0">
                      <a:srgbClr val="E30000"/>
                    </a:gs>
                    <a:gs pos="100000">
                      <a:srgbClr val="760303"/>
                    </a:gs>
                  </a:gsLst>
                  <a:lin scaled="0"/>
                </a:gradFill>
                <a:sym typeface="+mn-ea"/>
              </a:rPr>
              <a:t> </a:t>
            </a:r>
            <a:endParaRPr lang="en-US" sz="28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852DC"/>
          </a:solidFill>
        </p:spPr>
        <p:txBody>
          <a:bodyPr wrap="square" lIns="0" tIns="0" rIns="0" bIns="0" rtlCol="0"/>
          <a:lstStyle/>
          <a:p/>
        </p:txBody>
      </p:sp>
      <p:pic>
        <p:nvPicPr>
          <p:cNvPr id="3" name="object 3"/>
          <p:cNvPicPr/>
          <p:nvPr/>
        </p:nvPicPr>
        <p:blipFill>
          <a:blip r:embed="rId1" cstate="print"/>
          <a:stretch>
            <a:fillRect/>
          </a:stretch>
        </p:blipFill>
        <p:spPr>
          <a:xfrm>
            <a:off x="6658864" y="1656460"/>
            <a:ext cx="3447542" cy="444500"/>
          </a:xfrm>
          <a:prstGeom prst="rect">
            <a:avLst/>
          </a:prstGeom>
        </p:spPr>
      </p:pic>
      <p:pic>
        <p:nvPicPr>
          <p:cNvPr id="4" name="object 4"/>
          <p:cNvPicPr/>
          <p:nvPr/>
        </p:nvPicPr>
        <p:blipFill>
          <a:blip r:embed="rId2" cstate="print"/>
          <a:stretch>
            <a:fillRect/>
          </a:stretch>
        </p:blipFill>
        <p:spPr>
          <a:xfrm>
            <a:off x="6691121" y="2291969"/>
            <a:ext cx="2576195" cy="444500"/>
          </a:xfrm>
          <a:prstGeom prst="rect">
            <a:avLst/>
          </a:prstGeom>
        </p:spPr>
      </p:pic>
      <p:sp>
        <p:nvSpPr>
          <p:cNvPr id="5" name="object 5"/>
          <p:cNvSpPr/>
          <p:nvPr/>
        </p:nvSpPr>
        <p:spPr>
          <a:xfrm>
            <a:off x="844296" y="422148"/>
            <a:ext cx="1668780" cy="306705"/>
          </a:xfrm>
          <a:custGeom>
            <a:avLst/>
            <a:gdLst/>
            <a:ahLst/>
            <a:cxnLst/>
            <a:rect l="l" t="t" r="r" b="b"/>
            <a:pathLst>
              <a:path w="1668780" h="306705">
                <a:moveTo>
                  <a:pt x="324332" y="87756"/>
                </a:moveTo>
                <a:lnTo>
                  <a:pt x="294106" y="87756"/>
                </a:lnTo>
                <a:lnTo>
                  <a:pt x="289941" y="91312"/>
                </a:lnTo>
                <a:lnTo>
                  <a:pt x="289941" y="192277"/>
                </a:lnTo>
                <a:lnTo>
                  <a:pt x="295051" y="222918"/>
                </a:lnTo>
                <a:lnTo>
                  <a:pt x="309718" y="246618"/>
                </a:lnTo>
                <a:lnTo>
                  <a:pt x="332942" y="261911"/>
                </a:lnTo>
                <a:lnTo>
                  <a:pt x="363728" y="267335"/>
                </a:lnTo>
                <a:lnTo>
                  <a:pt x="382582" y="265358"/>
                </a:lnTo>
                <a:lnTo>
                  <a:pt x="398251" y="259810"/>
                </a:lnTo>
                <a:lnTo>
                  <a:pt x="410832" y="251261"/>
                </a:lnTo>
                <a:lnTo>
                  <a:pt x="420420" y="240284"/>
                </a:lnTo>
                <a:lnTo>
                  <a:pt x="458342" y="240284"/>
                </a:lnTo>
                <a:lnTo>
                  <a:pt x="458342" y="234441"/>
                </a:lnTo>
                <a:lnTo>
                  <a:pt x="373532" y="234441"/>
                </a:lnTo>
                <a:lnTo>
                  <a:pt x="353646" y="230989"/>
                </a:lnTo>
                <a:lnTo>
                  <a:pt x="339369" y="221202"/>
                </a:lnTo>
                <a:lnTo>
                  <a:pt x="330759" y="205938"/>
                </a:lnTo>
                <a:lnTo>
                  <a:pt x="327949" y="186562"/>
                </a:lnTo>
                <a:lnTo>
                  <a:pt x="327875" y="91312"/>
                </a:lnTo>
                <a:lnTo>
                  <a:pt x="324332" y="87756"/>
                </a:lnTo>
                <a:close/>
              </a:path>
              <a:path w="1668780" h="306705">
                <a:moveTo>
                  <a:pt x="458342" y="240284"/>
                </a:moveTo>
                <a:lnTo>
                  <a:pt x="420420" y="240284"/>
                </a:lnTo>
                <a:lnTo>
                  <a:pt x="420420" y="259206"/>
                </a:lnTo>
                <a:lnTo>
                  <a:pt x="424383" y="262509"/>
                </a:lnTo>
                <a:lnTo>
                  <a:pt x="454406" y="262509"/>
                </a:lnTo>
                <a:lnTo>
                  <a:pt x="458197" y="259206"/>
                </a:lnTo>
                <a:lnTo>
                  <a:pt x="458342" y="259206"/>
                </a:lnTo>
                <a:lnTo>
                  <a:pt x="458342" y="240284"/>
                </a:lnTo>
                <a:close/>
              </a:path>
              <a:path w="1668780" h="306705">
                <a:moveTo>
                  <a:pt x="454406" y="87756"/>
                </a:moveTo>
                <a:lnTo>
                  <a:pt x="424383" y="87756"/>
                </a:lnTo>
                <a:lnTo>
                  <a:pt x="420420" y="91312"/>
                </a:lnTo>
                <a:lnTo>
                  <a:pt x="420420" y="186562"/>
                </a:lnTo>
                <a:lnTo>
                  <a:pt x="417227" y="205777"/>
                </a:lnTo>
                <a:lnTo>
                  <a:pt x="407997" y="220932"/>
                </a:lnTo>
                <a:lnTo>
                  <a:pt x="393083" y="230989"/>
                </a:lnTo>
                <a:lnTo>
                  <a:pt x="392609" y="230989"/>
                </a:lnTo>
                <a:lnTo>
                  <a:pt x="373532" y="234441"/>
                </a:lnTo>
                <a:lnTo>
                  <a:pt x="458342" y="234441"/>
                </a:lnTo>
                <a:lnTo>
                  <a:pt x="458342" y="91312"/>
                </a:lnTo>
                <a:lnTo>
                  <a:pt x="454406" y="87756"/>
                </a:lnTo>
                <a:close/>
              </a:path>
              <a:path w="1668780" h="306705">
                <a:moveTo>
                  <a:pt x="210629" y="262509"/>
                </a:moveTo>
                <a:lnTo>
                  <a:pt x="169252" y="262509"/>
                </a:lnTo>
                <a:lnTo>
                  <a:pt x="183641" y="299592"/>
                </a:lnTo>
                <a:lnTo>
                  <a:pt x="185089" y="303784"/>
                </a:lnTo>
                <a:lnTo>
                  <a:pt x="188010" y="306324"/>
                </a:lnTo>
                <a:lnTo>
                  <a:pt x="221780" y="306324"/>
                </a:lnTo>
                <a:lnTo>
                  <a:pt x="225945" y="302513"/>
                </a:lnTo>
                <a:lnTo>
                  <a:pt x="223240" y="295655"/>
                </a:lnTo>
                <a:lnTo>
                  <a:pt x="210629" y="262509"/>
                </a:lnTo>
                <a:close/>
              </a:path>
              <a:path w="1668780" h="306705">
                <a:moveTo>
                  <a:pt x="132981" y="0"/>
                </a:moveTo>
                <a:lnTo>
                  <a:pt x="90900" y="6555"/>
                </a:lnTo>
                <a:lnTo>
                  <a:pt x="54389" y="25009"/>
                </a:lnTo>
                <a:lnTo>
                  <a:pt x="25621" y="53547"/>
                </a:lnTo>
                <a:lnTo>
                  <a:pt x="6767" y="90350"/>
                </a:lnTo>
                <a:lnTo>
                  <a:pt x="0" y="133603"/>
                </a:lnTo>
                <a:lnTo>
                  <a:pt x="6767" y="176870"/>
                </a:lnTo>
                <a:lnTo>
                  <a:pt x="25621" y="213705"/>
                </a:lnTo>
                <a:lnTo>
                  <a:pt x="54389" y="242280"/>
                </a:lnTo>
                <a:lnTo>
                  <a:pt x="90900" y="260766"/>
                </a:lnTo>
                <a:lnTo>
                  <a:pt x="132981" y="267335"/>
                </a:lnTo>
                <a:lnTo>
                  <a:pt x="142313" y="267027"/>
                </a:lnTo>
                <a:lnTo>
                  <a:pt x="151507" y="266112"/>
                </a:lnTo>
                <a:lnTo>
                  <a:pt x="160506" y="264602"/>
                </a:lnTo>
                <a:lnTo>
                  <a:pt x="169252" y="262509"/>
                </a:lnTo>
                <a:lnTo>
                  <a:pt x="210629" y="262509"/>
                </a:lnTo>
                <a:lnTo>
                  <a:pt x="204685" y="246887"/>
                </a:lnTo>
                <a:lnTo>
                  <a:pt x="223805" y="231266"/>
                </a:lnTo>
                <a:lnTo>
                  <a:pt x="132981" y="231266"/>
                </a:lnTo>
                <a:lnTo>
                  <a:pt x="95810" y="223793"/>
                </a:lnTo>
                <a:lnTo>
                  <a:pt x="66673" y="203200"/>
                </a:lnTo>
                <a:lnTo>
                  <a:pt x="47658" y="172223"/>
                </a:lnTo>
                <a:lnTo>
                  <a:pt x="40855" y="133603"/>
                </a:lnTo>
                <a:lnTo>
                  <a:pt x="47658" y="95057"/>
                </a:lnTo>
                <a:lnTo>
                  <a:pt x="66673" y="64119"/>
                </a:lnTo>
                <a:lnTo>
                  <a:pt x="95810" y="43539"/>
                </a:lnTo>
                <a:lnTo>
                  <a:pt x="132981" y="36067"/>
                </a:lnTo>
                <a:lnTo>
                  <a:pt x="222732" y="36067"/>
                </a:lnTo>
                <a:lnTo>
                  <a:pt x="211583" y="25009"/>
                </a:lnTo>
                <a:lnTo>
                  <a:pt x="175069" y="6555"/>
                </a:lnTo>
                <a:lnTo>
                  <a:pt x="132981" y="0"/>
                </a:lnTo>
                <a:close/>
              </a:path>
              <a:path w="1668780" h="306705">
                <a:moveTo>
                  <a:pt x="169672" y="160654"/>
                </a:moveTo>
                <a:lnTo>
                  <a:pt x="135902" y="160654"/>
                </a:lnTo>
                <a:lnTo>
                  <a:pt x="131521" y="164211"/>
                </a:lnTo>
                <a:lnTo>
                  <a:pt x="134023" y="171068"/>
                </a:lnTo>
                <a:lnTo>
                  <a:pt x="156121" y="228346"/>
                </a:lnTo>
                <a:lnTo>
                  <a:pt x="148831" y="230250"/>
                </a:lnTo>
                <a:lnTo>
                  <a:pt x="141109" y="231266"/>
                </a:lnTo>
                <a:lnTo>
                  <a:pt x="223805" y="231266"/>
                </a:lnTo>
                <a:lnTo>
                  <a:pt x="229826" y="226347"/>
                </a:lnTo>
                <a:lnTo>
                  <a:pt x="241041" y="211074"/>
                </a:lnTo>
                <a:lnTo>
                  <a:pt x="190931" y="211074"/>
                </a:lnTo>
                <a:lnTo>
                  <a:pt x="174053" y="167512"/>
                </a:lnTo>
                <a:lnTo>
                  <a:pt x="172592" y="163829"/>
                </a:lnTo>
                <a:lnTo>
                  <a:pt x="169672" y="160654"/>
                </a:lnTo>
                <a:close/>
              </a:path>
              <a:path w="1668780" h="306705">
                <a:moveTo>
                  <a:pt x="222732" y="36067"/>
                </a:moveTo>
                <a:lnTo>
                  <a:pt x="132981" y="36067"/>
                </a:lnTo>
                <a:lnTo>
                  <a:pt x="170154" y="43539"/>
                </a:lnTo>
                <a:lnTo>
                  <a:pt x="199296" y="64119"/>
                </a:lnTo>
                <a:lnTo>
                  <a:pt x="218315" y="95057"/>
                </a:lnTo>
                <a:lnTo>
                  <a:pt x="225120" y="133603"/>
                </a:lnTo>
                <a:lnTo>
                  <a:pt x="222767" y="156852"/>
                </a:lnTo>
                <a:lnTo>
                  <a:pt x="215998" y="177863"/>
                </a:lnTo>
                <a:lnTo>
                  <a:pt x="205242" y="196111"/>
                </a:lnTo>
                <a:lnTo>
                  <a:pt x="190931" y="211074"/>
                </a:lnTo>
                <a:lnTo>
                  <a:pt x="241041" y="211074"/>
                </a:lnTo>
                <a:lnTo>
                  <a:pt x="249166" y="200009"/>
                </a:lnTo>
                <a:lnTo>
                  <a:pt x="261587" y="168788"/>
                </a:lnTo>
                <a:lnTo>
                  <a:pt x="265976" y="133603"/>
                </a:lnTo>
                <a:lnTo>
                  <a:pt x="259208" y="90350"/>
                </a:lnTo>
                <a:lnTo>
                  <a:pt x="240354" y="53547"/>
                </a:lnTo>
                <a:lnTo>
                  <a:pt x="222732" y="36067"/>
                </a:lnTo>
                <a:close/>
              </a:path>
              <a:path w="1668780" h="306705">
                <a:moveTo>
                  <a:pt x="1016127" y="82930"/>
                </a:moveTo>
                <a:lnTo>
                  <a:pt x="980249" y="90042"/>
                </a:lnTo>
                <a:lnTo>
                  <a:pt x="951134" y="109569"/>
                </a:lnTo>
                <a:lnTo>
                  <a:pt x="931580" y="138866"/>
                </a:lnTo>
                <a:lnTo>
                  <a:pt x="924433" y="175260"/>
                </a:lnTo>
                <a:lnTo>
                  <a:pt x="931580" y="211720"/>
                </a:lnTo>
                <a:lnTo>
                  <a:pt x="951134" y="240919"/>
                </a:lnTo>
                <a:lnTo>
                  <a:pt x="980261" y="260306"/>
                </a:lnTo>
                <a:lnTo>
                  <a:pt x="1016127" y="267335"/>
                </a:lnTo>
                <a:lnTo>
                  <a:pt x="1052032" y="260306"/>
                </a:lnTo>
                <a:lnTo>
                  <a:pt x="1081246" y="240919"/>
                </a:lnTo>
                <a:lnTo>
                  <a:pt x="1087311" y="231901"/>
                </a:lnTo>
                <a:lnTo>
                  <a:pt x="1016127" y="231901"/>
                </a:lnTo>
                <a:lnTo>
                  <a:pt x="994572" y="227498"/>
                </a:lnTo>
                <a:lnTo>
                  <a:pt x="977614" y="215439"/>
                </a:lnTo>
                <a:lnTo>
                  <a:pt x="966513" y="197451"/>
                </a:lnTo>
                <a:lnTo>
                  <a:pt x="962533" y="175260"/>
                </a:lnTo>
                <a:lnTo>
                  <a:pt x="966513" y="152814"/>
                </a:lnTo>
                <a:lnTo>
                  <a:pt x="977614" y="134762"/>
                </a:lnTo>
                <a:lnTo>
                  <a:pt x="994572" y="122735"/>
                </a:lnTo>
                <a:lnTo>
                  <a:pt x="1016127" y="118363"/>
                </a:lnTo>
                <a:lnTo>
                  <a:pt x="1087142" y="118363"/>
                </a:lnTo>
                <a:lnTo>
                  <a:pt x="1081246" y="109569"/>
                </a:lnTo>
                <a:lnTo>
                  <a:pt x="1052044" y="90042"/>
                </a:lnTo>
                <a:lnTo>
                  <a:pt x="1016127" y="82930"/>
                </a:lnTo>
                <a:close/>
              </a:path>
              <a:path w="1668780" h="306705">
                <a:moveTo>
                  <a:pt x="1207516" y="87756"/>
                </a:moveTo>
                <a:lnTo>
                  <a:pt x="1172464" y="87756"/>
                </a:lnTo>
                <a:lnTo>
                  <a:pt x="1169161" y="90042"/>
                </a:lnTo>
                <a:lnTo>
                  <a:pt x="1167256" y="94614"/>
                </a:lnTo>
                <a:lnTo>
                  <a:pt x="1104773" y="258190"/>
                </a:lnTo>
                <a:lnTo>
                  <a:pt x="1106805" y="262509"/>
                </a:lnTo>
                <a:lnTo>
                  <a:pt x="1139952" y="262509"/>
                </a:lnTo>
                <a:lnTo>
                  <a:pt x="1143761" y="260476"/>
                </a:lnTo>
                <a:lnTo>
                  <a:pt x="1145159" y="256159"/>
                </a:lnTo>
                <a:lnTo>
                  <a:pt x="1189990" y="135889"/>
                </a:lnTo>
                <a:lnTo>
                  <a:pt x="1227699" y="135889"/>
                </a:lnTo>
                <a:lnTo>
                  <a:pt x="1212468" y="94614"/>
                </a:lnTo>
                <a:lnTo>
                  <a:pt x="1210564" y="90042"/>
                </a:lnTo>
                <a:lnTo>
                  <a:pt x="1207516" y="87756"/>
                </a:lnTo>
                <a:close/>
              </a:path>
              <a:path w="1668780" h="306705">
                <a:moveTo>
                  <a:pt x="1227699" y="135889"/>
                </a:moveTo>
                <a:lnTo>
                  <a:pt x="1189990" y="135889"/>
                </a:lnTo>
                <a:lnTo>
                  <a:pt x="1234821" y="256159"/>
                </a:lnTo>
                <a:lnTo>
                  <a:pt x="1236318" y="260306"/>
                </a:lnTo>
                <a:lnTo>
                  <a:pt x="1236380" y="260476"/>
                </a:lnTo>
                <a:lnTo>
                  <a:pt x="1236472" y="260730"/>
                </a:lnTo>
                <a:lnTo>
                  <a:pt x="1239773" y="262509"/>
                </a:lnTo>
                <a:lnTo>
                  <a:pt x="1269999" y="262509"/>
                </a:lnTo>
                <a:lnTo>
                  <a:pt x="1273429" y="260730"/>
                </a:lnTo>
                <a:lnTo>
                  <a:pt x="1275206" y="256159"/>
                </a:lnTo>
                <a:lnTo>
                  <a:pt x="1292441" y="210947"/>
                </a:lnTo>
                <a:lnTo>
                  <a:pt x="1255395" y="210947"/>
                </a:lnTo>
                <a:lnTo>
                  <a:pt x="1227699" y="135889"/>
                </a:lnTo>
                <a:close/>
              </a:path>
              <a:path w="1668780" h="306705">
                <a:moveTo>
                  <a:pt x="1358935" y="135889"/>
                </a:moveTo>
                <a:lnTo>
                  <a:pt x="1321054" y="135889"/>
                </a:lnTo>
                <a:lnTo>
                  <a:pt x="1365504" y="256159"/>
                </a:lnTo>
                <a:lnTo>
                  <a:pt x="1367333" y="260306"/>
                </a:lnTo>
                <a:lnTo>
                  <a:pt x="1367409" y="260476"/>
                </a:lnTo>
                <a:lnTo>
                  <a:pt x="1370711" y="262509"/>
                </a:lnTo>
                <a:lnTo>
                  <a:pt x="1401953" y="262509"/>
                </a:lnTo>
                <a:lnTo>
                  <a:pt x="1405255" y="260476"/>
                </a:lnTo>
                <a:lnTo>
                  <a:pt x="1407160" y="256159"/>
                </a:lnTo>
                <a:lnTo>
                  <a:pt x="1424013" y="210947"/>
                </a:lnTo>
                <a:lnTo>
                  <a:pt x="1386712" y="210947"/>
                </a:lnTo>
                <a:lnTo>
                  <a:pt x="1358935" y="135889"/>
                </a:lnTo>
                <a:close/>
              </a:path>
              <a:path w="1668780" h="306705">
                <a:moveTo>
                  <a:pt x="1490015" y="135889"/>
                </a:moveTo>
                <a:lnTo>
                  <a:pt x="1451991" y="135889"/>
                </a:lnTo>
                <a:lnTo>
                  <a:pt x="1497456" y="256159"/>
                </a:lnTo>
                <a:lnTo>
                  <a:pt x="1499185" y="260306"/>
                </a:lnTo>
                <a:lnTo>
                  <a:pt x="1499256" y="260476"/>
                </a:lnTo>
                <a:lnTo>
                  <a:pt x="1499361" y="260730"/>
                </a:lnTo>
                <a:lnTo>
                  <a:pt x="1502664" y="262509"/>
                </a:lnTo>
                <a:lnTo>
                  <a:pt x="1532890" y="262509"/>
                </a:lnTo>
                <a:lnTo>
                  <a:pt x="1536065" y="260730"/>
                </a:lnTo>
                <a:lnTo>
                  <a:pt x="1537842" y="256159"/>
                </a:lnTo>
                <a:lnTo>
                  <a:pt x="1554929" y="210947"/>
                </a:lnTo>
                <a:lnTo>
                  <a:pt x="1518285" y="210947"/>
                </a:lnTo>
                <a:lnTo>
                  <a:pt x="1490015" y="135889"/>
                </a:lnTo>
                <a:close/>
              </a:path>
              <a:path w="1668780" h="306705">
                <a:moveTo>
                  <a:pt x="1622050" y="136525"/>
                </a:moveTo>
                <a:lnTo>
                  <a:pt x="1583055" y="136525"/>
                </a:lnTo>
                <a:lnTo>
                  <a:pt x="1627504" y="256159"/>
                </a:lnTo>
                <a:lnTo>
                  <a:pt x="1628968" y="260306"/>
                </a:lnTo>
                <a:lnTo>
                  <a:pt x="1629028" y="260476"/>
                </a:lnTo>
                <a:lnTo>
                  <a:pt x="1632712" y="262509"/>
                </a:lnTo>
                <a:lnTo>
                  <a:pt x="1666493" y="262509"/>
                </a:lnTo>
                <a:lnTo>
                  <a:pt x="1668779" y="258190"/>
                </a:lnTo>
                <a:lnTo>
                  <a:pt x="1666875" y="253873"/>
                </a:lnTo>
                <a:lnTo>
                  <a:pt x="1622050" y="136525"/>
                </a:lnTo>
                <a:close/>
              </a:path>
              <a:path w="1668780" h="306705">
                <a:moveTo>
                  <a:pt x="1087142" y="118363"/>
                </a:moveTo>
                <a:lnTo>
                  <a:pt x="1016127" y="118363"/>
                </a:lnTo>
                <a:lnTo>
                  <a:pt x="1037788" y="122735"/>
                </a:lnTo>
                <a:lnTo>
                  <a:pt x="1054735" y="134762"/>
                </a:lnTo>
                <a:lnTo>
                  <a:pt x="1065776" y="152814"/>
                </a:lnTo>
                <a:lnTo>
                  <a:pt x="1069721" y="175260"/>
                </a:lnTo>
                <a:lnTo>
                  <a:pt x="1065776" y="197451"/>
                </a:lnTo>
                <a:lnTo>
                  <a:pt x="1054735" y="215439"/>
                </a:lnTo>
                <a:lnTo>
                  <a:pt x="1037788" y="227498"/>
                </a:lnTo>
                <a:lnTo>
                  <a:pt x="1016127" y="231901"/>
                </a:lnTo>
                <a:lnTo>
                  <a:pt x="1087311" y="231901"/>
                </a:lnTo>
                <a:lnTo>
                  <a:pt x="1100887" y="211720"/>
                </a:lnTo>
                <a:lnTo>
                  <a:pt x="1108074" y="175260"/>
                </a:lnTo>
                <a:lnTo>
                  <a:pt x="1100887" y="138866"/>
                </a:lnTo>
                <a:lnTo>
                  <a:pt x="1087142" y="118363"/>
                </a:lnTo>
                <a:close/>
              </a:path>
              <a:path w="1668780" h="306705">
                <a:moveTo>
                  <a:pt x="1338580" y="87756"/>
                </a:moveTo>
                <a:lnTo>
                  <a:pt x="1304036" y="87756"/>
                </a:lnTo>
                <a:lnTo>
                  <a:pt x="1300734" y="90042"/>
                </a:lnTo>
                <a:lnTo>
                  <a:pt x="1298829" y="94614"/>
                </a:lnTo>
                <a:lnTo>
                  <a:pt x="1255395" y="210947"/>
                </a:lnTo>
                <a:lnTo>
                  <a:pt x="1292441" y="210947"/>
                </a:lnTo>
                <a:lnTo>
                  <a:pt x="1321054" y="135889"/>
                </a:lnTo>
                <a:lnTo>
                  <a:pt x="1358935" y="135889"/>
                </a:lnTo>
                <a:lnTo>
                  <a:pt x="1343660" y="94614"/>
                </a:lnTo>
                <a:lnTo>
                  <a:pt x="1341881" y="90042"/>
                </a:lnTo>
                <a:lnTo>
                  <a:pt x="1338580" y="87756"/>
                </a:lnTo>
                <a:close/>
              </a:path>
              <a:path w="1668780" h="306705">
                <a:moveTo>
                  <a:pt x="1469262" y="87756"/>
                </a:moveTo>
                <a:lnTo>
                  <a:pt x="1434718" y="87756"/>
                </a:lnTo>
                <a:lnTo>
                  <a:pt x="1431543" y="90042"/>
                </a:lnTo>
                <a:lnTo>
                  <a:pt x="1429639" y="94614"/>
                </a:lnTo>
                <a:lnTo>
                  <a:pt x="1386712" y="210947"/>
                </a:lnTo>
                <a:lnTo>
                  <a:pt x="1424013" y="210947"/>
                </a:lnTo>
                <a:lnTo>
                  <a:pt x="1451991" y="135889"/>
                </a:lnTo>
                <a:lnTo>
                  <a:pt x="1490015" y="135889"/>
                </a:lnTo>
                <a:lnTo>
                  <a:pt x="1474470" y="94614"/>
                </a:lnTo>
                <a:lnTo>
                  <a:pt x="1472692" y="90042"/>
                </a:lnTo>
                <a:lnTo>
                  <a:pt x="1469262" y="87756"/>
                </a:lnTo>
                <a:close/>
              </a:path>
              <a:path w="1668780" h="306705">
                <a:moveTo>
                  <a:pt x="1601089" y="87756"/>
                </a:moveTo>
                <a:lnTo>
                  <a:pt x="1566036" y="87756"/>
                </a:lnTo>
                <a:lnTo>
                  <a:pt x="1562735" y="90042"/>
                </a:lnTo>
                <a:lnTo>
                  <a:pt x="1560830" y="94614"/>
                </a:lnTo>
                <a:lnTo>
                  <a:pt x="1518285" y="210947"/>
                </a:lnTo>
                <a:lnTo>
                  <a:pt x="1554929" y="210947"/>
                </a:lnTo>
                <a:lnTo>
                  <a:pt x="1583055" y="136525"/>
                </a:lnTo>
                <a:lnTo>
                  <a:pt x="1622050" y="136525"/>
                </a:lnTo>
                <a:lnTo>
                  <a:pt x="1606042" y="94614"/>
                </a:lnTo>
                <a:lnTo>
                  <a:pt x="1604136" y="90042"/>
                </a:lnTo>
                <a:lnTo>
                  <a:pt x="1601089" y="87756"/>
                </a:lnTo>
                <a:close/>
              </a:path>
              <a:path w="1668780" h="306705">
                <a:moveTo>
                  <a:pt x="571372" y="82676"/>
                </a:moveTo>
                <a:lnTo>
                  <a:pt x="537596" y="89404"/>
                </a:lnTo>
                <a:lnTo>
                  <a:pt x="509476" y="108299"/>
                </a:lnTo>
                <a:lnTo>
                  <a:pt x="490237" y="137433"/>
                </a:lnTo>
                <a:lnTo>
                  <a:pt x="483107" y="174878"/>
                </a:lnTo>
                <a:lnTo>
                  <a:pt x="490229" y="212685"/>
                </a:lnTo>
                <a:lnTo>
                  <a:pt x="509412" y="241871"/>
                </a:lnTo>
                <a:lnTo>
                  <a:pt x="537382" y="260675"/>
                </a:lnTo>
                <a:lnTo>
                  <a:pt x="570865" y="267335"/>
                </a:lnTo>
                <a:lnTo>
                  <a:pt x="589051" y="265253"/>
                </a:lnTo>
                <a:lnTo>
                  <a:pt x="605012" y="259445"/>
                </a:lnTo>
                <a:lnTo>
                  <a:pt x="618281" y="250565"/>
                </a:lnTo>
                <a:lnTo>
                  <a:pt x="628395" y="239267"/>
                </a:lnTo>
                <a:lnTo>
                  <a:pt x="666369" y="239267"/>
                </a:lnTo>
                <a:lnTo>
                  <a:pt x="666369" y="232410"/>
                </a:lnTo>
                <a:lnTo>
                  <a:pt x="575310" y="232410"/>
                </a:lnTo>
                <a:lnTo>
                  <a:pt x="553755" y="227927"/>
                </a:lnTo>
                <a:lnTo>
                  <a:pt x="536797" y="215693"/>
                </a:lnTo>
                <a:lnTo>
                  <a:pt x="525696" y="197530"/>
                </a:lnTo>
                <a:lnTo>
                  <a:pt x="521716" y="175260"/>
                </a:lnTo>
                <a:lnTo>
                  <a:pt x="525696" y="152814"/>
                </a:lnTo>
                <a:lnTo>
                  <a:pt x="536797" y="134762"/>
                </a:lnTo>
                <a:lnTo>
                  <a:pt x="553755" y="122735"/>
                </a:lnTo>
                <a:lnTo>
                  <a:pt x="575310" y="118363"/>
                </a:lnTo>
                <a:lnTo>
                  <a:pt x="666369" y="118363"/>
                </a:lnTo>
                <a:lnTo>
                  <a:pt x="666369" y="110616"/>
                </a:lnTo>
                <a:lnTo>
                  <a:pt x="628395" y="110616"/>
                </a:lnTo>
                <a:lnTo>
                  <a:pt x="618450" y="99339"/>
                </a:lnTo>
                <a:lnTo>
                  <a:pt x="605218" y="90503"/>
                </a:lnTo>
                <a:lnTo>
                  <a:pt x="589319" y="84738"/>
                </a:lnTo>
                <a:lnTo>
                  <a:pt x="571372" y="82676"/>
                </a:lnTo>
                <a:close/>
              </a:path>
              <a:path w="1668780" h="306705">
                <a:moveTo>
                  <a:pt x="666369" y="239267"/>
                </a:moveTo>
                <a:lnTo>
                  <a:pt x="628395" y="239267"/>
                </a:lnTo>
                <a:lnTo>
                  <a:pt x="628395" y="259079"/>
                </a:lnTo>
                <a:lnTo>
                  <a:pt x="632587" y="262509"/>
                </a:lnTo>
                <a:lnTo>
                  <a:pt x="662813" y="262509"/>
                </a:lnTo>
                <a:lnTo>
                  <a:pt x="666369" y="259079"/>
                </a:lnTo>
                <a:lnTo>
                  <a:pt x="666369" y="239267"/>
                </a:lnTo>
                <a:close/>
              </a:path>
              <a:path w="1668780" h="306705">
                <a:moveTo>
                  <a:pt x="666369" y="118363"/>
                </a:moveTo>
                <a:lnTo>
                  <a:pt x="575310" y="118363"/>
                </a:lnTo>
                <a:lnTo>
                  <a:pt x="596757" y="122735"/>
                </a:lnTo>
                <a:lnTo>
                  <a:pt x="613727" y="134762"/>
                </a:lnTo>
                <a:lnTo>
                  <a:pt x="624887" y="152814"/>
                </a:lnTo>
                <a:lnTo>
                  <a:pt x="628835" y="174878"/>
                </a:lnTo>
                <a:lnTo>
                  <a:pt x="628904" y="175260"/>
                </a:lnTo>
                <a:lnTo>
                  <a:pt x="624887" y="197530"/>
                </a:lnTo>
                <a:lnTo>
                  <a:pt x="613727" y="215693"/>
                </a:lnTo>
                <a:lnTo>
                  <a:pt x="596757" y="227927"/>
                </a:lnTo>
                <a:lnTo>
                  <a:pt x="575310" y="232410"/>
                </a:lnTo>
                <a:lnTo>
                  <a:pt x="666369" y="232410"/>
                </a:lnTo>
                <a:lnTo>
                  <a:pt x="666369" y="118363"/>
                </a:lnTo>
                <a:close/>
              </a:path>
              <a:path w="1668780" h="306705">
                <a:moveTo>
                  <a:pt x="662813" y="87756"/>
                </a:moveTo>
                <a:lnTo>
                  <a:pt x="632587" y="87756"/>
                </a:lnTo>
                <a:lnTo>
                  <a:pt x="628395" y="91312"/>
                </a:lnTo>
                <a:lnTo>
                  <a:pt x="628395" y="110616"/>
                </a:lnTo>
                <a:lnTo>
                  <a:pt x="666369" y="110616"/>
                </a:lnTo>
                <a:lnTo>
                  <a:pt x="666369" y="91312"/>
                </a:lnTo>
                <a:lnTo>
                  <a:pt x="662813" y="87756"/>
                </a:lnTo>
                <a:close/>
              </a:path>
              <a:path w="1668780" h="306705">
                <a:moveTo>
                  <a:pt x="856868" y="82676"/>
                </a:moveTo>
                <a:lnTo>
                  <a:pt x="819955" y="89749"/>
                </a:lnTo>
                <a:lnTo>
                  <a:pt x="791495" y="109251"/>
                </a:lnTo>
                <a:lnTo>
                  <a:pt x="773179" y="138612"/>
                </a:lnTo>
                <a:lnTo>
                  <a:pt x="766698" y="175260"/>
                </a:lnTo>
                <a:lnTo>
                  <a:pt x="773179" y="211720"/>
                </a:lnTo>
                <a:lnTo>
                  <a:pt x="791495" y="240919"/>
                </a:lnTo>
                <a:lnTo>
                  <a:pt x="819955" y="260306"/>
                </a:lnTo>
                <a:lnTo>
                  <a:pt x="856868" y="267335"/>
                </a:lnTo>
                <a:lnTo>
                  <a:pt x="872607" y="266186"/>
                </a:lnTo>
                <a:lnTo>
                  <a:pt x="913129" y="249809"/>
                </a:lnTo>
                <a:lnTo>
                  <a:pt x="919606" y="243586"/>
                </a:lnTo>
                <a:lnTo>
                  <a:pt x="914908" y="237743"/>
                </a:lnTo>
                <a:lnTo>
                  <a:pt x="910963" y="232790"/>
                </a:lnTo>
                <a:lnTo>
                  <a:pt x="858139" y="232790"/>
                </a:lnTo>
                <a:lnTo>
                  <a:pt x="836416" y="228338"/>
                </a:lnTo>
                <a:lnTo>
                  <a:pt x="819705" y="216122"/>
                </a:lnTo>
                <a:lnTo>
                  <a:pt x="808972" y="197858"/>
                </a:lnTo>
                <a:lnTo>
                  <a:pt x="805179" y="175260"/>
                </a:lnTo>
                <a:lnTo>
                  <a:pt x="808972" y="152495"/>
                </a:lnTo>
                <a:lnTo>
                  <a:pt x="819705" y="134112"/>
                </a:lnTo>
                <a:lnTo>
                  <a:pt x="836416" y="121824"/>
                </a:lnTo>
                <a:lnTo>
                  <a:pt x="858139" y="117348"/>
                </a:lnTo>
                <a:lnTo>
                  <a:pt x="911108" y="117348"/>
                </a:lnTo>
                <a:lnTo>
                  <a:pt x="914908" y="112140"/>
                </a:lnTo>
                <a:lnTo>
                  <a:pt x="919226" y="105917"/>
                </a:lnTo>
                <a:lnTo>
                  <a:pt x="915670" y="101853"/>
                </a:lnTo>
                <a:lnTo>
                  <a:pt x="913129" y="100075"/>
                </a:lnTo>
                <a:lnTo>
                  <a:pt x="901035" y="92588"/>
                </a:lnTo>
                <a:lnTo>
                  <a:pt x="887428" y="87137"/>
                </a:lnTo>
                <a:lnTo>
                  <a:pt x="872607" y="83806"/>
                </a:lnTo>
                <a:lnTo>
                  <a:pt x="856868" y="82676"/>
                </a:lnTo>
                <a:close/>
              </a:path>
              <a:path w="1668780" h="306705">
                <a:moveTo>
                  <a:pt x="899667" y="218186"/>
                </a:moveTo>
                <a:lnTo>
                  <a:pt x="895222" y="220090"/>
                </a:lnTo>
                <a:lnTo>
                  <a:pt x="891285" y="222123"/>
                </a:lnTo>
                <a:lnTo>
                  <a:pt x="883910" y="226093"/>
                </a:lnTo>
                <a:lnTo>
                  <a:pt x="875998" y="229504"/>
                </a:lnTo>
                <a:lnTo>
                  <a:pt x="867443" y="231892"/>
                </a:lnTo>
                <a:lnTo>
                  <a:pt x="858139" y="232790"/>
                </a:lnTo>
                <a:lnTo>
                  <a:pt x="910963" y="232790"/>
                </a:lnTo>
                <a:lnTo>
                  <a:pt x="903985" y="224027"/>
                </a:lnTo>
                <a:lnTo>
                  <a:pt x="899667" y="218186"/>
                </a:lnTo>
                <a:close/>
              </a:path>
              <a:path w="1668780" h="306705">
                <a:moveTo>
                  <a:pt x="911108" y="117348"/>
                </a:moveTo>
                <a:lnTo>
                  <a:pt x="858139" y="117348"/>
                </a:lnTo>
                <a:lnTo>
                  <a:pt x="867560" y="118153"/>
                </a:lnTo>
                <a:lnTo>
                  <a:pt x="876363" y="120364"/>
                </a:lnTo>
                <a:lnTo>
                  <a:pt x="884499" y="123670"/>
                </a:lnTo>
                <a:lnTo>
                  <a:pt x="891921" y="127762"/>
                </a:lnTo>
                <a:lnTo>
                  <a:pt x="895858" y="130428"/>
                </a:lnTo>
                <a:lnTo>
                  <a:pt x="900684" y="131952"/>
                </a:lnTo>
                <a:lnTo>
                  <a:pt x="904621" y="126237"/>
                </a:lnTo>
                <a:lnTo>
                  <a:pt x="911108" y="117348"/>
                </a:lnTo>
                <a:close/>
              </a:path>
              <a:path w="1668780" h="306705">
                <a:moveTo>
                  <a:pt x="738504" y="4825"/>
                </a:moveTo>
                <a:lnTo>
                  <a:pt x="707897" y="4825"/>
                </a:lnTo>
                <a:lnTo>
                  <a:pt x="703960" y="8762"/>
                </a:lnTo>
                <a:lnTo>
                  <a:pt x="703960" y="258572"/>
                </a:lnTo>
                <a:lnTo>
                  <a:pt x="707897" y="262509"/>
                </a:lnTo>
                <a:lnTo>
                  <a:pt x="738504" y="262509"/>
                </a:lnTo>
                <a:lnTo>
                  <a:pt x="741807" y="258572"/>
                </a:lnTo>
                <a:lnTo>
                  <a:pt x="741807" y="8762"/>
                </a:lnTo>
                <a:lnTo>
                  <a:pt x="738504" y="4825"/>
                </a:lnTo>
                <a:close/>
              </a:path>
            </a:pathLst>
          </a:custGeom>
          <a:solidFill>
            <a:srgbClr val="F7F8F9"/>
          </a:solidFill>
        </p:spPr>
        <p:txBody>
          <a:bodyPr wrap="square" lIns="0" tIns="0" rIns="0" bIns="0" rtlCol="0"/>
          <a:lstStyle/>
          <a:p/>
        </p:txBody>
      </p:sp>
      <p:grpSp>
        <p:nvGrpSpPr>
          <p:cNvPr id="6" name="object 6"/>
          <p:cNvGrpSpPr/>
          <p:nvPr/>
        </p:nvGrpSpPr>
        <p:grpSpPr>
          <a:xfrm>
            <a:off x="842772" y="1127760"/>
            <a:ext cx="5020310" cy="5019040"/>
            <a:chOff x="842772" y="1127760"/>
            <a:chExt cx="5020310" cy="5019040"/>
          </a:xfrm>
        </p:grpSpPr>
        <p:pic>
          <p:nvPicPr>
            <p:cNvPr id="7" name="object 7"/>
            <p:cNvPicPr/>
            <p:nvPr/>
          </p:nvPicPr>
          <p:blipFill>
            <a:blip r:embed="rId3" cstate="print"/>
            <a:stretch>
              <a:fillRect/>
            </a:stretch>
          </p:blipFill>
          <p:spPr>
            <a:xfrm>
              <a:off x="842772" y="1127760"/>
              <a:ext cx="5020056" cy="5018532"/>
            </a:xfrm>
            <a:prstGeom prst="rect">
              <a:avLst/>
            </a:prstGeom>
          </p:spPr>
        </p:pic>
        <p:pic>
          <p:nvPicPr>
            <p:cNvPr id="8" name="object 8"/>
            <p:cNvPicPr/>
            <p:nvPr/>
          </p:nvPicPr>
          <p:blipFill>
            <a:blip r:embed="rId4" cstate="print"/>
            <a:stretch>
              <a:fillRect/>
            </a:stretch>
          </p:blipFill>
          <p:spPr>
            <a:xfrm>
              <a:off x="1427988" y="1711452"/>
              <a:ext cx="3849624" cy="3851147"/>
            </a:xfrm>
            <a:prstGeom prst="rect">
              <a:avLst/>
            </a:prstGeom>
          </p:spPr>
        </p:pic>
        <p:pic>
          <p:nvPicPr>
            <p:cNvPr id="9" name="object 9"/>
            <p:cNvPicPr/>
            <p:nvPr/>
          </p:nvPicPr>
          <p:blipFill>
            <a:blip r:embed="rId5" cstate="print"/>
            <a:stretch>
              <a:fillRect/>
            </a:stretch>
          </p:blipFill>
          <p:spPr>
            <a:xfrm>
              <a:off x="2046732" y="2331720"/>
              <a:ext cx="2612135" cy="2610611"/>
            </a:xfrm>
            <a:prstGeom prst="rect">
              <a:avLst/>
            </a:prstGeom>
          </p:spPr>
        </p:pic>
        <p:pic>
          <p:nvPicPr>
            <p:cNvPr id="10" name="object 10"/>
            <p:cNvPicPr/>
            <p:nvPr/>
          </p:nvPicPr>
          <p:blipFill>
            <a:blip r:embed="rId6" cstate="print"/>
            <a:stretch>
              <a:fillRect/>
            </a:stretch>
          </p:blipFill>
          <p:spPr>
            <a:xfrm>
              <a:off x="2763011" y="3320795"/>
              <a:ext cx="1115949" cy="633983"/>
            </a:xfrm>
            <a:prstGeom prst="rect">
              <a:avLst/>
            </a:prstGeom>
          </p:spPr>
        </p:pic>
      </p:grpSp>
      <p:pic>
        <p:nvPicPr>
          <p:cNvPr id="11" name="object 11"/>
          <p:cNvPicPr/>
          <p:nvPr/>
        </p:nvPicPr>
        <p:blipFill>
          <a:blip r:embed="rId7" cstate="print"/>
          <a:stretch>
            <a:fillRect/>
          </a:stretch>
        </p:blipFill>
        <p:spPr>
          <a:xfrm>
            <a:off x="6667245" y="3081527"/>
            <a:ext cx="4960111" cy="529209"/>
          </a:xfrm>
          <a:prstGeom prst="rect">
            <a:avLst/>
          </a:prstGeom>
        </p:spPr>
      </p:pic>
      <p:grpSp>
        <p:nvGrpSpPr>
          <p:cNvPr id="12" name="object 12"/>
          <p:cNvGrpSpPr/>
          <p:nvPr/>
        </p:nvGrpSpPr>
        <p:grpSpPr>
          <a:xfrm>
            <a:off x="6687946" y="3673475"/>
            <a:ext cx="1122680" cy="401320"/>
            <a:chOff x="6687946" y="3673475"/>
            <a:chExt cx="1122680" cy="401320"/>
          </a:xfrm>
        </p:grpSpPr>
        <p:sp>
          <p:nvSpPr>
            <p:cNvPr id="13" name="object 13"/>
            <p:cNvSpPr/>
            <p:nvPr/>
          </p:nvSpPr>
          <p:spPr>
            <a:xfrm>
              <a:off x="6692518" y="3678174"/>
              <a:ext cx="1113155" cy="391795"/>
            </a:xfrm>
            <a:custGeom>
              <a:avLst/>
              <a:gdLst/>
              <a:ahLst/>
              <a:cxnLst/>
              <a:rect l="l" t="t" r="r" b="b"/>
              <a:pathLst>
                <a:path w="1113154" h="391795">
                  <a:moveTo>
                    <a:pt x="574405" y="0"/>
                  </a:moveTo>
                  <a:lnTo>
                    <a:pt x="498490" y="0"/>
                  </a:lnTo>
                  <a:lnTo>
                    <a:pt x="495934" y="888"/>
                  </a:lnTo>
                  <a:lnTo>
                    <a:pt x="345185" y="374142"/>
                  </a:lnTo>
                  <a:lnTo>
                    <a:pt x="343371" y="379221"/>
                  </a:lnTo>
                  <a:lnTo>
                    <a:pt x="343407" y="383667"/>
                  </a:lnTo>
                  <a:lnTo>
                    <a:pt x="345236" y="386714"/>
                  </a:lnTo>
                  <a:lnTo>
                    <a:pt x="347217" y="389889"/>
                  </a:lnTo>
                  <a:lnTo>
                    <a:pt x="350392" y="391413"/>
                  </a:lnTo>
                  <a:lnTo>
                    <a:pt x="413130" y="391413"/>
                  </a:lnTo>
                  <a:lnTo>
                    <a:pt x="415353" y="390525"/>
                  </a:lnTo>
                  <a:lnTo>
                    <a:pt x="415535" y="390525"/>
                  </a:lnTo>
                  <a:lnTo>
                    <a:pt x="417702" y="388493"/>
                  </a:lnTo>
                  <a:lnTo>
                    <a:pt x="419734" y="386461"/>
                  </a:lnTo>
                  <a:lnTo>
                    <a:pt x="421258" y="383920"/>
                  </a:lnTo>
                  <a:lnTo>
                    <a:pt x="454278" y="296418"/>
                  </a:lnTo>
                  <a:lnTo>
                    <a:pt x="698135" y="296418"/>
                  </a:lnTo>
                  <a:lnTo>
                    <a:pt x="673392" y="233171"/>
                  </a:lnTo>
                  <a:lnTo>
                    <a:pt x="477774" y="233171"/>
                  </a:lnTo>
                  <a:lnTo>
                    <a:pt x="533653" y="84455"/>
                  </a:lnTo>
                  <a:lnTo>
                    <a:pt x="615210" y="84455"/>
                  </a:lnTo>
                  <a:lnTo>
                    <a:pt x="586739" y="11683"/>
                  </a:lnTo>
                  <a:lnTo>
                    <a:pt x="584961" y="7493"/>
                  </a:lnTo>
                  <a:lnTo>
                    <a:pt x="582676" y="4571"/>
                  </a:lnTo>
                  <a:lnTo>
                    <a:pt x="579754" y="2667"/>
                  </a:lnTo>
                  <a:lnTo>
                    <a:pt x="576960" y="888"/>
                  </a:lnTo>
                  <a:lnTo>
                    <a:pt x="574405" y="0"/>
                  </a:lnTo>
                  <a:close/>
                </a:path>
                <a:path w="1113154" h="391795">
                  <a:moveTo>
                    <a:pt x="698135" y="296418"/>
                  </a:moveTo>
                  <a:lnTo>
                    <a:pt x="614172" y="296418"/>
                  </a:lnTo>
                  <a:lnTo>
                    <a:pt x="647709" y="383539"/>
                  </a:lnTo>
                  <a:lnTo>
                    <a:pt x="647758" y="383667"/>
                  </a:lnTo>
                  <a:lnTo>
                    <a:pt x="647856" y="383920"/>
                  </a:lnTo>
                  <a:lnTo>
                    <a:pt x="647953" y="384175"/>
                  </a:lnTo>
                  <a:lnTo>
                    <a:pt x="649405" y="386714"/>
                  </a:lnTo>
                  <a:lnTo>
                    <a:pt x="649477" y="386842"/>
                  </a:lnTo>
                  <a:lnTo>
                    <a:pt x="653160" y="390525"/>
                  </a:lnTo>
                  <a:lnTo>
                    <a:pt x="655701" y="391413"/>
                  </a:lnTo>
                  <a:lnTo>
                    <a:pt x="722249" y="391413"/>
                  </a:lnTo>
                  <a:lnTo>
                    <a:pt x="725804" y="389889"/>
                  </a:lnTo>
                  <a:lnTo>
                    <a:pt x="727877" y="386842"/>
                  </a:lnTo>
                  <a:lnTo>
                    <a:pt x="730158" y="383667"/>
                  </a:lnTo>
                  <a:lnTo>
                    <a:pt x="730250" y="383539"/>
                  </a:lnTo>
                  <a:lnTo>
                    <a:pt x="730376" y="379221"/>
                  </a:lnTo>
                  <a:lnTo>
                    <a:pt x="728345" y="373633"/>
                  </a:lnTo>
                  <a:lnTo>
                    <a:pt x="698135" y="296418"/>
                  </a:lnTo>
                  <a:close/>
                </a:path>
                <a:path w="1113154" h="391795">
                  <a:moveTo>
                    <a:pt x="615210" y="84455"/>
                  </a:moveTo>
                  <a:lnTo>
                    <a:pt x="533653" y="84455"/>
                  </a:lnTo>
                  <a:lnTo>
                    <a:pt x="590169" y="233171"/>
                  </a:lnTo>
                  <a:lnTo>
                    <a:pt x="673392" y="233171"/>
                  </a:lnTo>
                  <a:lnTo>
                    <a:pt x="615210" y="84455"/>
                  </a:lnTo>
                  <a:close/>
                </a:path>
                <a:path w="1113154" h="391795">
                  <a:moveTo>
                    <a:pt x="185549" y="126"/>
                  </a:moveTo>
                  <a:lnTo>
                    <a:pt x="7874" y="126"/>
                  </a:lnTo>
                  <a:lnTo>
                    <a:pt x="4952" y="1396"/>
                  </a:lnTo>
                  <a:lnTo>
                    <a:pt x="2921" y="3682"/>
                  </a:lnTo>
                  <a:lnTo>
                    <a:pt x="1015" y="6095"/>
                  </a:lnTo>
                  <a:lnTo>
                    <a:pt x="0" y="8762"/>
                  </a:lnTo>
                  <a:lnTo>
                    <a:pt x="124" y="375793"/>
                  </a:lnTo>
                  <a:lnTo>
                    <a:pt x="226" y="382905"/>
                  </a:lnTo>
                  <a:lnTo>
                    <a:pt x="1270" y="385571"/>
                  </a:lnTo>
                  <a:lnTo>
                    <a:pt x="5587" y="390144"/>
                  </a:lnTo>
                  <a:lnTo>
                    <a:pt x="8661" y="391540"/>
                  </a:lnTo>
                  <a:lnTo>
                    <a:pt x="66395" y="391540"/>
                  </a:lnTo>
                  <a:lnTo>
                    <a:pt x="69469" y="390144"/>
                  </a:lnTo>
                  <a:lnTo>
                    <a:pt x="73786" y="385571"/>
                  </a:lnTo>
                  <a:lnTo>
                    <a:pt x="74830" y="382905"/>
                  </a:lnTo>
                  <a:lnTo>
                    <a:pt x="74929" y="241553"/>
                  </a:lnTo>
                  <a:lnTo>
                    <a:pt x="246205" y="241553"/>
                  </a:lnTo>
                  <a:lnTo>
                    <a:pt x="238251" y="228726"/>
                  </a:lnTo>
                  <a:lnTo>
                    <a:pt x="252964" y="223035"/>
                  </a:lnTo>
                  <a:lnTo>
                    <a:pt x="266033" y="216249"/>
                  </a:lnTo>
                  <a:lnTo>
                    <a:pt x="277435" y="208367"/>
                  </a:lnTo>
                  <a:lnTo>
                    <a:pt x="287147" y="199389"/>
                  </a:lnTo>
                  <a:lnTo>
                    <a:pt x="295362" y="189696"/>
                  </a:lnTo>
                  <a:lnTo>
                    <a:pt x="301645" y="180594"/>
                  </a:lnTo>
                  <a:lnTo>
                    <a:pt x="74929" y="180594"/>
                  </a:lnTo>
                  <a:lnTo>
                    <a:pt x="74929" y="65912"/>
                  </a:lnTo>
                  <a:lnTo>
                    <a:pt x="306831" y="65912"/>
                  </a:lnTo>
                  <a:lnTo>
                    <a:pt x="298491" y="51331"/>
                  </a:lnTo>
                  <a:lnTo>
                    <a:pt x="282701" y="33781"/>
                  </a:lnTo>
                  <a:lnTo>
                    <a:pt x="263104" y="19377"/>
                  </a:lnTo>
                  <a:lnTo>
                    <a:pt x="240125" y="8937"/>
                  </a:lnTo>
                  <a:lnTo>
                    <a:pt x="213764" y="2474"/>
                  </a:lnTo>
                  <a:lnTo>
                    <a:pt x="185549" y="126"/>
                  </a:lnTo>
                  <a:close/>
                </a:path>
                <a:path w="1113154" h="391795">
                  <a:moveTo>
                    <a:pt x="246205" y="241553"/>
                  </a:moveTo>
                  <a:lnTo>
                    <a:pt x="161671" y="241553"/>
                  </a:lnTo>
                  <a:lnTo>
                    <a:pt x="244475" y="379221"/>
                  </a:lnTo>
                  <a:lnTo>
                    <a:pt x="246887" y="383539"/>
                  </a:lnTo>
                  <a:lnTo>
                    <a:pt x="249554" y="386714"/>
                  </a:lnTo>
                  <a:lnTo>
                    <a:pt x="252602" y="388619"/>
                  </a:lnTo>
                  <a:lnTo>
                    <a:pt x="255524" y="390651"/>
                  </a:lnTo>
                  <a:lnTo>
                    <a:pt x="259333" y="391540"/>
                  </a:lnTo>
                  <a:lnTo>
                    <a:pt x="325192" y="391540"/>
                  </a:lnTo>
                  <a:lnTo>
                    <a:pt x="328675" y="389508"/>
                  </a:lnTo>
                  <a:lnTo>
                    <a:pt x="330326" y="386206"/>
                  </a:lnTo>
                  <a:lnTo>
                    <a:pt x="331850" y="382905"/>
                  </a:lnTo>
                  <a:lnTo>
                    <a:pt x="331597" y="379349"/>
                  </a:lnTo>
                  <a:lnTo>
                    <a:pt x="329437" y="375793"/>
                  </a:lnTo>
                  <a:lnTo>
                    <a:pt x="246205" y="241553"/>
                  </a:lnTo>
                  <a:close/>
                </a:path>
                <a:path w="1113154" h="391795">
                  <a:moveTo>
                    <a:pt x="306831" y="65912"/>
                  </a:moveTo>
                  <a:lnTo>
                    <a:pt x="176783" y="65912"/>
                  </a:lnTo>
                  <a:lnTo>
                    <a:pt x="190359" y="67008"/>
                  </a:lnTo>
                  <a:lnTo>
                    <a:pt x="202517" y="69913"/>
                  </a:lnTo>
                  <a:lnTo>
                    <a:pt x="235823" y="98774"/>
                  </a:lnTo>
                  <a:lnTo>
                    <a:pt x="240537" y="121919"/>
                  </a:lnTo>
                  <a:lnTo>
                    <a:pt x="239256" y="134439"/>
                  </a:lnTo>
                  <a:lnTo>
                    <a:pt x="213002" y="171235"/>
                  </a:lnTo>
                  <a:lnTo>
                    <a:pt x="175640" y="180594"/>
                  </a:lnTo>
                  <a:lnTo>
                    <a:pt x="301645" y="180594"/>
                  </a:lnTo>
                  <a:lnTo>
                    <a:pt x="317706" y="137429"/>
                  </a:lnTo>
                  <a:lnTo>
                    <a:pt x="319404" y="117982"/>
                  </a:lnTo>
                  <a:lnTo>
                    <a:pt x="316831" y="93432"/>
                  </a:lnTo>
                  <a:lnTo>
                    <a:pt x="309864" y="71215"/>
                  </a:lnTo>
                  <a:lnTo>
                    <a:pt x="306831" y="65912"/>
                  </a:lnTo>
                  <a:close/>
                </a:path>
                <a:path w="1113154" h="391795">
                  <a:moveTo>
                    <a:pt x="861483" y="126"/>
                  </a:moveTo>
                  <a:lnTo>
                    <a:pt x="787146" y="126"/>
                  </a:lnTo>
                  <a:lnTo>
                    <a:pt x="784351" y="1269"/>
                  </a:lnTo>
                  <a:lnTo>
                    <a:pt x="782312" y="3428"/>
                  </a:lnTo>
                  <a:lnTo>
                    <a:pt x="779906" y="5842"/>
                  </a:lnTo>
                  <a:lnTo>
                    <a:pt x="778890" y="8508"/>
                  </a:lnTo>
                  <a:lnTo>
                    <a:pt x="778890" y="383158"/>
                  </a:lnTo>
                  <a:lnTo>
                    <a:pt x="779906" y="385952"/>
                  </a:lnTo>
                  <a:lnTo>
                    <a:pt x="782192" y="388112"/>
                  </a:lnTo>
                  <a:lnTo>
                    <a:pt x="784351" y="390270"/>
                  </a:lnTo>
                  <a:lnTo>
                    <a:pt x="787456" y="391540"/>
                  </a:lnTo>
                  <a:lnTo>
                    <a:pt x="845128" y="391540"/>
                  </a:lnTo>
                  <a:lnTo>
                    <a:pt x="848232" y="390270"/>
                  </a:lnTo>
                  <a:lnTo>
                    <a:pt x="852551" y="385952"/>
                  </a:lnTo>
                  <a:lnTo>
                    <a:pt x="853694" y="383158"/>
                  </a:lnTo>
                  <a:lnTo>
                    <a:pt x="853694" y="118490"/>
                  </a:lnTo>
                  <a:lnTo>
                    <a:pt x="943864" y="118490"/>
                  </a:lnTo>
                  <a:lnTo>
                    <a:pt x="874395" y="9525"/>
                  </a:lnTo>
                  <a:lnTo>
                    <a:pt x="872108" y="5842"/>
                  </a:lnTo>
                  <a:lnTo>
                    <a:pt x="869569" y="3428"/>
                  </a:lnTo>
                  <a:lnTo>
                    <a:pt x="866648" y="2031"/>
                  </a:lnTo>
                  <a:lnTo>
                    <a:pt x="863600" y="634"/>
                  </a:lnTo>
                  <a:lnTo>
                    <a:pt x="861483" y="126"/>
                  </a:lnTo>
                  <a:close/>
                </a:path>
                <a:path w="1113154" h="391795">
                  <a:moveTo>
                    <a:pt x="943864" y="118490"/>
                  </a:moveTo>
                  <a:lnTo>
                    <a:pt x="853694" y="118490"/>
                  </a:lnTo>
                  <a:lnTo>
                    <a:pt x="1021460" y="379730"/>
                  </a:lnTo>
                  <a:lnTo>
                    <a:pt x="1024001" y="383920"/>
                  </a:lnTo>
                  <a:lnTo>
                    <a:pt x="1027176" y="386842"/>
                  </a:lnTo>
                  <a:lnTo>
                    <a:pt x="1030985" y="388746"/>
                  </a:lnTo>
                  <a:lnTo>
                    <a:pt x="1034923" y="390651"/>
                  </a:lnTo>
                  <a:lnTo>
                    <a:pt x="1039749" y="391540"/>
                  </a:lnTo>
                  <a:lnTo>
                    <a:pt x="1103827" y="391540"/>
                  </a:lnTo>
                  <a:lnTo>
                    <a:pt x="1106931" y="390270"/>
                  </a:lnTo>
                  <a:lnTo>
                    <a:pt x="1109345" y="388112"/>
                  </a:lnTo>
                  <a:lnTo>
                    <a:pt x="1111884" y="385952"/>
                  </a:lnTo>
                  <a:lnTo>
                    <a:pt x="1113154" y="383158"/>
                  </a:lnTo>
                  <a:lnTo>
                    <a:pt x="1113154" y="266700"/>
                  </a:lnTo>
                  <a:lnTo>
                    <a:pt x="1038351" y="266700"/>
                  </a:lnTo>
                  <a:lnTo>
                    <a:pt x="943864" y="118490"/>
                  </a:lnTo>
                  <a:close/>
                </a:path>
                <a:path w="1113154" h="391795">
                  <a:moveTo>
                    <a:pt x="1104137" y="126"/>
                  </a:moveTo>
                  <a:lnTo>
                    <a:pt x="1046352" y="126"/>
                  </a:lnTo>
                  <a:lnTo>
                    <a:pt x="1043685" y="1269"/>
                  </a:lnTo>
                  <a:lnTo>
                    <a:pt x="1041646" y="3428"/>
                  </a:lnTo>
                  <a:lnTo>
                    <a:pt x="1039495" y="5842"/>
                  </a:lnTo>
                  <a:lnTo>
                    <a:pt x="1038351" y="8508"/>
                  </a:lnTo>
                  <a:lnTo>
                    <a:pt x="1038351" y="266700"/>
                  </a:lnTo>
                  <a:lnTo>
                    <a:pt x="1113154" y="266700"/>
                  </a:lnTo>
                  <a:lnTo>
                    <a:pt x="1113154" y="8508"/>
                  </a:lnTo>
                  <a:lnTo>
                    <a:pt x="1111884" y="5842"/>
                  </a:lnTo>
                  <a:lnTo>
                    <a:pt x="1109345" y="3556"/>
                  </a:lnTo>
                  <a:lnTo>
                    <a:pt x="1106931" y="1269"/>
                  </a:lnTo>
                  <a:lnTo>
                    <a:pt x="1104137" y="126"/>
                  </a:lnTo>
                  <a:close/>
                </a:path>
              </a:pathLst>
            </a:custGeom>
            <a:solidFill>
              <a:srgbClr val="F7F8F9"/>
            </a:solidFill>
          </p:spPr>
          <p:txBody>
            <a:bodyPr wrap="square" lIns="0" tIns="0" rIns="0" bIns="0" rtlCol="0"/>
            <a:lstStyle/>
            <a:p/>
          </p:txBody>
        </p:sp>
        <p:sp>
          <p:nvSpPr>
            <p:cNvPr id="14" name="object 14"/>
            <p:cNvSpPr/>
            <p:nvPr/>
          </p:nvSpPr>
          <p:spPr>
            <a:xfrm>
              <a:off x="7170292" y="3762628"/>
              <a:ext cx="112395" cy="149225"/>
            </a:xfrm>
            <a:custGeom>
              <a:avLst/>
              <a:gdLst/>
              <a:ahLst/>
              <a:cxnLst/>
              <a:rect l="l" t="t" r="r" b="b"/>
              <a:pathLst>
                <a:path w="112395" h="149225">
                  <a:moveTo>
                    <a:pt x="55879" y="0"/>
                  </a:moveTo>
                  <a:lnTo>
                    <a:pt x="0" y="148717"/>
                  </a:lnTo>
                  <a:lnTo>
                    <a:pt x="112395" y="148717"/>
                  </a:lnTo>
                  <a:lnTo>
                    <a:pt x="55879" y="0"/>
                  </a:lnTo>
                  <a:close/>
                </a:path>
              </a:pathLst>
            </a:custGeom>
            <a:ln w="9144">
              <a:solidFill>
                <a:srgbClr val="F7F8F9"/>
              </a:solidFill>
            </a:ln>
          </p:spPr>
          <p:txBody>
            <a:bodyPr wrap="square" lIns="0" tIns="0" rIns="0" bIns="0" rtlCol="0"/>
            <a:lstStyle/>
            <a:p/>
          </p:txBody>
        </p:sp>
        <p:pic>
          <p:nvPicPr>
            <p:cNvPr id="15" name="object 15"/>
            <p:cNvPicPr/>
            <p:nvPr/>
          </p:nvPicPr>
          <p:blipFill>
            <a:blip r:embed="rId8" cstate="print"/>
            <a:stretch>
              <a:fillRect/>
            </a:stretch>
          </p:blipFill>
          <p:spPr>
            <a:xfrm>
              <a:off x="6762876" y="3739514"/>
              <a:ext cx="174751" cy="123825"/>
            </a:xfrm>
            <a:prstGeom prst="rect">
              <a:avLst/>
            </a:prstGeom>
          </p:spPr>
        </p:pic>
        <p:sp>
          <p:nvSpPr>
            <p:cNvPr id="16" name="object 16"/>
            <p:cNvSpPr/>
            <p:nvPr/>
          </p:nvSpPr>
          <p:spPr>
            <a:xfrm>
              <a:off x="6692518" y="3678047"/>
              <a:ext cx="1113790" cy="391795"/>
            </a:xfrm>
            <a:custGeom>
              <a:avLst/>
              <a:gdLst/>
              <a:ahLst/>
              <a:cxnLst/>
              <a:rect l="l" t="t" r="r" b="b"/>
              <a:pathLst>
                <a:path w="1113790" h="391795">
                  <a:moveTo>
                    <a:pt x="790575" y="126"/>
                  </a:moveTo>
                  <a:lnTo>
                    <a:pt x="857123" y="126"/>
                  </a:lnTo>
                  <a:lnTo>
                    <a:pt x="860425" y="0"/>
                  </a:lnTo>
                  <a:lnTo>
                    <a:pt x="863600" y="761"/>
                  </a:lnTo>
                  <a:lnTo>
                    <a:pt x="866648" y="2158"/>
                  </a:lnTo>
                  <a:lnTo>
                    <a:pt x="869569" y="3555"/>
                  </a:lnTo>
                  <a:lnTo>
                    <a:pt x="872108" y="5968"/>
                  </a:lnTo>
                  <a:lnTo>
                    <a:pt x="874395" y="9651"/>
                  </a:lnTo>
                  <a:lnTo>
                    <a:pt x="1038351" y="266826"/>
                  </a:lnTo>
                  <a:lnTo>
                    <a:pt x="1038351" y="11810"/>
                  </a:lnTo>
                  <a:lnTo>
                    <a:pt x="1038351" y="8635"/>
                  </a:lnTo>
                  <a:lnTo>
                    <a:pt x="1039495" y="5968"/>
                  </a:lnTo>
                  <a:lnTo>
                    <a:pt x="1041526" y="3682"/>
                  </a:lnTo>
                  <a:lnTo>
                    <a:pt x="1043685" y="1396"/>
                  </a:lnTo>
                  <a:lnTo>
                    <a:pt x="1046352" y="253"/>
                  </a:lnTo>
                  <a:lnTo>
                    <a:pt x="1049527" y="126"/>
                  </a:lnTo>
                  <a:lnTo>
                    <a:pt x="1100962" y="126"/>
                  </a:lnTo>
                  <a:lnTo>
                    <a:pt x="1104137" y="253"/>
                  </a:lnTo>
                  <a:lnTo>
                    <a:pt x="1106931" y="1396"/>
                  </a:lnTo>
                  <a:lnTo>
                    <a:pt x="1109345" y="3682"/>
                  </a:lnTo>
                  <a:lnTo>
                    <a:pt x="1111884" y="5968"/>
                  </a:lnTo>
                  <a:lnTo>
                    <a:pt x="1113154" y="8635"/>
                  </a:lnTo>
                  <a:lnTo>
                    <a:pt x="1113281" y="11810"/>
                  </a:lnTo>
                  <a:lnTo>
                    <a:pt x="1113281" y="379856"/>
                  </a:lnTo>
                  <a:lnTo>
                    <a:pt x="1113154" y="383285"/>
                  </a:lnTo>
                  <a:lnTo>
                    <a:pt x="1111884" y="386079"/>
                  </a:lnTo>
                  <a:lnTo>
                    <a:pt x="1109345" y="388238"/>
                  </a:lnTo>
                  <a:lnTo>
                    <a:pt x="1106931" y="390397"/>
                  </a:lnTo>
                  <a:lnTo>
                    <a:pt x="1104137" y="391540"/>
                  </a:lnTo>
                  <a:lnTo>
                    <a:pt x="1100962" y="391540"/>
                  </a:lnTo>
                  <a:lnTo>
                    <a:pt x="1045590" y="391540"/>
                  </a:lnTo>
                  <a:lnTo>
                    <a:pt x="1021460" y="379856"/>
                  </a:lnTo>
                  <a:lnTo>
                    <a:pt x="853694" y="118617"/>
                  </a:lnTo>
                  <a:lnTo>
                    <a:pt x="853694" y="379856"/>
                  </a:lnTo>
                  <a:lnTo>
                    <a:pt x="853694" y="383285"/>
                  </a:lnTo>
                  <a:lnTo>
                    <a:pt x="852551" y="386079"/>
                  </a:lnTo>
                  <a:lnTo>
                    <a:pt x="850391" y="388238"/>
                  </a:lnTo>
                  <a:lnTo>
                    <a:pt x="848232" y="390397"/>
                  </a:lnTo>
                  <a:lnTo>
                    <a:pt x="845438" y="391540"/>
                  </a:lnTo>
                  <a:lnTo>
                    <a:pt x="842009" y="391540"/>
                  </a:lnTo>
                  <a:lnTo>
                    <a:pt x="790575" y="391540"/>
                  </a:lnTo>
                  <a:lnTo>
                    <a:pt x="787146" y="391540"/>
                  </a:lnTo>
                  <a:lnTo>
                    <a:pt x="784351" y="390397"/>
                  </a:lnTo>
                  <a:lnTo>
                    <a:pt x="782192" y="388238"/>
                  </a:lnTo>
                  <a:lnTo>
                    <a:pt x="779906" y="386079"/>
                  </a:lnTo>
                  <a:lnTo>
                    <a:pt x="778890" y="383285"/>
                  </a:lnTo>
                  <a:lnTo>
                    <a:pt x="778763" y="379856"/>
                  </a:lnTo>
                  <a:lnTo>
                    <a:pt x="778763" y="11810"/>
                  </a:lnTo>
                  <a:lnTo>
                    <a:pt x="778890" y="8635"/>
                  </a:lnTo>
                  <a:lnTo>
                    <a:pt x="779906" y="5968"/>
                  </a:lnTo>
                  <a:lnTo>
                    <a:pt x="782192" y="3682"/>
                  </a:lnTo>
                  <a:lnTo>
                    <a:pt x="784351" y="1396"/>
                  </a:lnTo>
                  <a:lnTo>
                    <a:pt x="787146" y="253"/>
                  </a:lnTo>
                  <a:lnTo>
                    <a:pt x="790575" y="126"/>
                  </a:lnTo>
                  <a:close/>
                </a:path>
                <a:path w="1113790" h="391795">
                  <a:moveTo>
                    <a:pt x="501776" y="126"/>
                  </a:moveTo>
                  <a:lnTo>
                    <a:pt x="571119" y="126"/>
                  </a:lnTo>
                  <a:lnTo>
                    <a:pt x="574039" y="0"/>
                  </a:lnTo>
                  <a:lnTo>
                    <a:pt x="576960" y="1015"/>
                  </a:lnTo>
                  <a:lnTo>
                    <a:pt x="728345" y="373760"/>
                  </a:lnTo>
                  <a:lnTo>
                    <a:pt x="730376" y="379348"/>
                  </a:lnTo>
                  <a:lnTo>
                    <a:pt x="730250" y="383666"/>
                  </a:lnTo>
                  <a:lnTo>
                    <a:pt x="727963" y="386841"/>
                  </a:lnTo>
                  <a:lnTo>
                    <a:pt x="725804" y="390016"/>
                  </a:lnTo>
                  <a:lnTo>
                    <a:pt x="722249" y="391540"/>
                  </a:lnTo>
                  <a:lnTo>
                    <a:pt x="717676" y="391540"/>
                  </a:lnTo>
                  <a:lnTo>
                    <a:pt x="658876" y="391540"/>
                  </a:lnTo>
                  <a:lnTo>
                    <a:pt x="655701" y="391540"/>
                  </a:lnTo>
                  <a:lnTo>
                    <a:pt x="653160" y="390651"/>
                  </a:lnTo>
                  <a:lnTo>
                    <a:pt x="651255" y="388746"/>
                  </a:lnTo>
                  <a:lnTo>
                    <a:pt x="649477" y="386969"/>
                  </a:lnTo>
                  <a:lnTo>
                    <a:pt x="647953" y="384301"/>
                  </a:lnTo>
                  <a:lnTo>
                    <a:pt x="646683" y="381000"/>
                  </a:lnTo>
                  <a:lnTo>
                    <a:pt x="614172" y="296544"/>
                  </a:lnTo>
                  <a:lnTo>
                    <a:pt x="454278" y="296544"/>
                  </a:lnTo>
                  <a:lnTo>
                    <a:pt x="422401" y="381000"/>
                  </a:lnTo>
                  <a:lnTo>
                    <a:pt x="421258" y="384047"/>
                  </a:lnTo>
                  <a:lnTo>
                    <a:pt x="419734" y="386588"/>
                  </a:lnTo>
                  <a:lnTo>
                    <a:pt x="417702" y="388619"/>
                  </a:lnTo>
                  <a:lnTo>
                    <a:pt x="415671" y="390525"/>
                  </a:lnTo>
                  <a:lnTo>
                    <a:pt x="413130" y="391540"/>
                  </a:lnTo>
                  <a:lnTo>
                    <a:pt x="410082" y="391540"/>
                  </a:lnTo>
                  <a:lnTo>
                    <a:pt x="354710" y="391540"/>
                  </a:lnTo>
                  <a:lnTo>
                    <a:pt x="350392" y="391540"/>
                  </a:lnTo>
                  <a:lnTo>
                    <a:pt x="347217" y="390016"/>
                  </a:lnTo>
                  <a:lnTo>
                    <a:pt x="345312" y="386969"/>
                  </a:lnTo>
                  <a:lnTo>
                    <a:pt x="343407" y="383794"/>
                  </a:lnTo>
                  <a:lnTo>
                    <a:pt x="343280" y="379602"/>
                  </a:lnTo>
                  <a:lnTo>
                    <a:pt x="345185" y="374269"/>
                  </a:lnTo>
                  <a:lnTo>
                    <a:pt x="486155" y="11810"/>
                  </a:lnTo>
                  <a:lnTo>
                    <a:pt x="498855" y="0"/>
                  </a:lnTo>
                  <a:lnTo>
                    <a:pt x="501776" y="126"/>
                  </a:lnTo>
                  <a:close/>
                </a:path>
                <a:path w="1113790" h="391795">
                  <a:moveTo>
                    <a:pt x="11810" y="126"/>
                  </a:moveTo>
                  <a:lnTo>
                    <a:pt x="184023" y="126"/>
                  </a:lnTo>
                  <a:lnTo>
                    <a:pt x="213764" y="2601"/>
                  </a:lnTo>
                  <a:lnTo>
                    <a:pt x="263104" y="19504"/>
                  </a:lnTo>
                  <a:lnTo>
                    <a:pt x="298491" y="51458"/>
                  </a:lnTo>
                  <a:lnTo>
                    <a:pt x="316831" y="93559"/>
                  </a:lnTo>
                  <a:lnTo>
                    <a:pt x="319404" y="118109"/>
                  </a:lnTo>
                  <a:lnTo>
                    <a:pt x="319025" y="127636"/>
                  </a:lnTo>
                  <a:lnTo>
                    <a:pt x="307935" y="169388"/>
                  </a:lnTo>
                  <a:lnTo>
                    <a:pt x="277435" y="208494"/>
                  </a:lnTo>
                  <a:lnTo>
                    <a:pt x="238251" y="228853"/>
                  </a:lnTo>
                  <a:lnTo>
                    <a:pt x="329437" y="375919"/>
                  </a:lnTo>
                  <a:lnTo>
                    <a:pt x="331597" y="379475"/>
                  </a:lnTo>
                  <a:lnTo>
                    <a:pt x="331850" y="383031"/>
                  </a:lnTo>
                  <a:lnTo>
                    <a:pt x="330326" y="386333"/>
                  </a:lnTo>
                  <a:lnTo>
                    <a:pt x="328675" y="389635"/>
                  </a:lnTo>
                  <a:lnTo>
                    <a:pt x="325627" y="391413"/>
                  </a:lnTo>
                  <a:lnTo>
                    <a:pt x="321055" y="391540"/>
                  </a:lnTo>
                  <a:lnTo>
                    <a:pt x="264032" y="391540"/>
                  </a:lnTo>
                  <a:lnTo>
                    <a:pt x="259333" y="391667"/>
                  </a:lnTo>
                  <a:lnTo>
                    <a:pt x="255524" y="390778"/>
                  </a:lnTo>
                  <a:lnTo>
                    <a:pt x="252602" y="388746"/>
                  </a:lnTo>
                  <a:lnTo>
                    <a:pt x="249554" y="386841"/>
                  </a:lnTo>
                  <a:lnTo>
                    <a:pt x="246887" y="383666"/>
                  </a:lnTo>
                  <a:lnTo>
                    <a:pt x="244475" y="379348"/>
                  </a:lnTo>
                  <a:lnTo>
                    <a:pt x="161671" y="241680"/>
                  </a:lnTo>
                  <a:lnTo>
                    <a:pt x="74929" y="241680"/>
                  </a:lnTo>
                  <a:lnTo>
                    <a:pt x="74929" y="379348"/>
                  </a:lnTo>
                  <a:lnTo>
                    <a:pt x="74929" y="382777"/>
                  </a:lnTo>
                  <a:lnTo>
                    <a:pt x="73786" y="385698"/>
                  </a:lnTo>
                  <a:lnTo>
                    <a:pt x="71627" y="387984"/>
                  </a:lnTo>
                  <a:lnTo>
                    <a:pt x="69469" y="390270"/>
                  </a:lnTo>
                  <a:lnTo>
                    <a:pt x="66675" y="391540"/>
                  </a:lnTo>
                  <a:lnTo>
                    <a:pt x="63246" y="391540"/>
                  </a:lnTo>
                  <a:lnTo>
                    <a:pt x="11810" y="391540"/>
                  </a:lnTo>
                  <a:lnTo>
                    <a:pt x="8381" y="391540"/>
                  </a:lnTo>
                  <a:lnTo>
                    <a:pt x="5587" y="390270"/>
                  </a:lnTo>
                  <a:lnTo>
                    <a:pt x="3428" y="387984"/>
                  </a:lnTo>
                  <a:lnTo>
                    <a:pt x="1270" y="385698"/>
                  </a:lnTo>
                  <a:lnTo>
                    <a:pt x="126" y="382777"/>
                  </a:lnTo>
                  <a:lnTo>
                    <a:pt x="0" y="379348"/>
                  </a:lnTo>
                  <a:lnTo>
                    <a:pt x="0" y="11810"/>
                  </a:lnTo>
                  <a:lnTo>
                    <a:pt x="0" y="8889"/>
                  </a:lnTo>
                  <a:lnTo>
                    <a:pt x="1015" y="6222"/>
                  </a:lnTo>
                  <a:lnTo>
                    <a:pt x="2921" y="3809"/>
                  </a:lnTo>
                  <a:lnTo>
                    <a:pt x="4952" y="1523"/>
                  </a:lnTo>
                  <a:lnTo>
                    <a:pt x="7874" y="253"/>
                  </a:lnTo>
                  <a:lnTo>
                    <a:pt x="11810" y="126"/>
                  </a:lnTo>
                  <a:close/>
                </a:path>
              </a:pathLst>
            </a:custGeom>
            <a:ln w="9144">
              <a:solidFill>
                <a:srgbClr val="F7F8F9"/>
              </a:solidFill>
            </a:ln>
          </p:spPr>
          <p:txBody>
            <a:bodyPr wrap="square" lIns="0" tIns="0" rIns="0" bIns="0" rtlCol="0"/>
            <a:lstStyle/>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DEE2EB"/>
          </a:solidFill>
        </p:spPr>
        <p:txBody>
          <a:bodyPr wrap="square" lIns="0" tIns="0" rIns="0" bIns="0" rtlCol="0"/>
          <a:lstStyle/>
          <a:p/>
        </p:txBody>
      </p:sp>
      <p:pic>
        <p:nvPicPr>
          <p:cNvPr id="3" name="object 3"/>
          <p:cNvPicPr/>
          <p:nvPr/>
        </p:nvPicPr>
        <p:blipFill>
          <a:blip r:embed="rId1" cstate="print"/>
          <a:stretch>
            <a:fillRect/>
          </a:stretch>
        </p:blipFill>
        <p:spPr>
          <a:xfrm>
            <a:off x="11640311" y="6531864"/>
            <a:ext cx="112775" cy="121920"/>
          </a:xfrm>
          <a:prstGeom prst="rect">
            <a:avLst/>
          </a:prstGeom>
        </p:spPr>
      </p:pic>
      <p:grpSp>
        <p:nvGrpSpPr>
          <p:cNvPr id="4" name="object 4"/>
          <p:cNvGrpSpPr/>
          <p:nvPr/>
        </p:nvGrpSpPr>
        <p:grpSpPr>
          <a:xfrm>
            <a:off x="9044940" y="4212335"/>
            <a:ext cx="356870" cy="609600"/>
            <a:chOff x="9044940" y="4212335"/>
            <a:chExt cx="356870" cy="609600"/>
          </a:xfrm>
        </p:grpSpPr>
        <p:pic>
          <p:nvPicPr>
            <p:cNvPr id="5" name="object 5"/>
            <p:cNvPicPr/>
            <p:nvPr/>
          </p:nvPicPr>
          <p:blipFill>
            <a:blip r:embed="rId2" cstate="print"/>
            <a:stretch>
              <a:fillRect/>
            </a:stretch>
          </p:blipFill>
          <p:spPr>
            <a:xfrm>
              <a:off x="9111996" y="4271771"/>
              <a:ext cx="222503" cy="220979"/>
            </a:xfrm>
            <a:prstGeom prst="rect">
              <a:avLst/>
            </a:prstGeom>
          </p:spPr>
        </p:pic>
        <p:sp>
          <p:nvSpPr>
            <p:cNvPr id="6" name="object 6"/>
            <p:cNvSpPr/>
            <p:nvPr/>
          </p:nvSpPr>
          <p:spPr>
            <a:xfrm>
              <a:off x="9052560" y="4212335"/>
              <a:ext cx="342900" cy="341630"/>
            </a:xfrm>
            <a:custGeom>
              <a:avLst/>
              <a:gdLst/>
              <a:ahLst/>
              <a:cxnLst/>
              <a:rect l="l" t="t" r="r" b="b"/>
              <a:pathLst>
                <a:path w="342900" h="341629">
                  <a:moveTo>
                    <a:pt x="171450" y="0"/>
                  </a:moveTo>
                  <a:lnTo>
                    <a:pt x="120836" y="7554"/>
                  </a:lnTo>
                  <a:lnTo>
                    <a:pt x="75723" y="29035"/>
                  </a:lnTo>
                  <a:lnTo>
                    <a:pt x="39108" y="62243"/>
                  </a:lnTo>
                  <a:lnTo>
                    <a:pt x="13462" y="104266"/>
                  </a:lnTo>
                  <a:lnTo>
                    <a:pt x="853" y="153576"/>
                  </a:lnTo>
                  <a:lnTo>
                    <a:pt x="0" y="170687"/>
                  </a:lnTo>
                  <a:lnTo>
                    <a:pt x="853" y="187817"/>
                  </a:lnTo>
                  <a:lnTo>
                    <a:pt x="13462" y="237108"/>
                  </a:lnTo>
                  <a:lnTo>
                    <a:pt x="39108" y="279185"/>
                  </a:lnTo>
                  <a:lnTo>
                    <a:pt x="75723" y="312356"/>
                  </a:lnTo>
                  <a:lnTo>
                    <a:pt x="120836" y="333821"/>
                  </a:lnTo>
                  <a:lnTo>
                    <a:pt x="171450" y="341375"/>
                  </a:lnTo>
                  <a:lnTo>
                    <a:pt x="188654" y="340540"/>
                  </a:lnTo>
                  <a:lnTo>
                    <a:pt x="205549" y="338026"/>
                  </a:lnTo>
                  <a:lnTo>
                    <a:pt x="212844" y="336169"/>
                  </a:lnTo>
                  <a:lnTo>
                    <a:pt x="171450" y="336169"/>
                  </a:lnTo>
                  <a:lnTo>
                    <a:pt x="127297" y="330252"/>
                  </a:lnTo>
                  <a:lnTo>
                    <a:pt x="87597" y="313558"/>
                  </a:lnTo>
                  <a:lnTo>
                    <a:pt x="53943" y="287670"/>
                  </a:lnTo>
                  <a:lnTo>
                    <a:pt x="27930" y="254174"/>
                  </a:lnTo>
                  <a:lnTo>
                    <a:pt x="11153" y="214651"/>
                  </a:lnTo>
                  <a:lnTo>
                    <a:pt x="5207" y="170687"/>
                  </a:lnTo>
                  <a:lnTo>
                    <a:pt x="11153" y="126768"/>
                  </a:lnTo>
                  <a:lnTo>
                    <a:pt x="27930" y="87258"/>
                  </a:lnTo>
                  <a:lnTo>
                    <a:pt x="53943" y="53752"/>
                  </a:lnTo>
                  <a:lnTo>
                    <a:pt x="87597" y="27845"/>
                  </a:lnTo>
                  <a:lnTo>
                    <a:pt x="127297" y="11132"/>
                  </a:lnTo>
                  <a:lnTo>
                    <a:pt x="171450" y="5206"/>
                  </a:lnTo>
                  <a:lnTo>
                    <a:pt x="212844" y="5206"/>
                  </a:lnTo>
                  <a:lnTo>
                    <a:pt x="205549" y="3349"/>
                  </a:lnTo>
                  <a:lnTo>
                    <a:pt x="188654" y="835"/>
                  </a:lnTo>
                  <a:lnTo>
                    <a:pt x="171450" y="0"/>
                  </a:lnTo>
                  <a:close/>
                </a:path>
                <a:path w="342900" h="341629">
                  <a:moveTo>
                    <a:pt x="212844" y="5206"/>
                  </a:moveTo>
                  <a:lnTo>
                    <a:pt x="171450" y="5206"/>
                  </a:lnTo>
                  <a:lnTo>
                    <a:pt x="215602" y="11132"/>
                  </a:lnTo>
                  <a:lnTo>
                    <a:pt x="255302" y="27845"/>
                  </a:lnTo>
                  <a:lnTo>
                    <a:pt x="288956" y="53752"/>
                  </a:lnTo>
                  <a:lnTo>
                    <a:pt x="314969" y="87258"/>
                  </a:lnTo>
                  <a:lnTo>
                    <a:pt x="331746" y="126768"/>
                  </a:lnTo>
                  <a:lnTo>
                    <a:pt x="337693" y="170687"/>
                  </a:lnTo>
                  <a:lnTo>
                    <a:pt x="331746" y="214651"/>
                  </a:lnTo>
                  <a:lnTo>
                    <a:pt x="314969" y="254174"/>
                  </a:lnTo>
                  <a:lnTo>
                    <a:pt x="288956" y="287670"/>
                  </a:lnTo>
                  <a:lnTo>
                    <a:pt x="255302" y="313558"/>
                  </a:lnTo>
                  <a:lnTo>
                    <a:pt x="215602" y="330252"/>
                  </a:lnTo>
                  <a:lnTo>
                    <a:pt x="171450" y="336169"/>
                  </a:lnTo>
                  <a:lnTo>
                    <a:pt x="212844" y="336169"/>
                  </a:lnTo>
                  <a:lnTo>
                    <a:pt x="253069" y="320825"/>
                  </a:lnTo>
                  <a:lnTo>
                    <a:pt x="292735" y="291464"/>
                  </a:lnTo>
                  <a:lnTo>
                    <a:pt x="322274" y="251960"/>
                  </a:lnTo>
                  <a:lnTo>
                    <a:pt x="339550" y="204660"/>
                  </a:lnTo>
                  <a:lnTo>
                    <a:pt x="342900" y="170687"/>
                  </a:lnTo>
                  <a:lnTo>
                    <a:pt x="342064" y="153576"/>
                  </a:lnTo>
                  <a:lnTo>
                    <a:pt x="329438" y="104266"/>
                  </a:lnTo>
                  <a:lnTo>
                    <a:pt x="303899" y="62243"/>
                  </a:lnTo>
                  <a:lnTo>
                    <a:pt x="267192" y="29035"/>
                  </a:lnTo>
                  <a:lnTo>
                    <a:pt x="222063" y="7554"/>
                  </a:lnTo>
                  <a:lnTo>
                    <a:pt x="212844" y="5206"/>
                  </a:lnTo>
                  <a:close/>
                </a:path>
              </a:pathLst>
            </a:custGeom>
            <a:solidFill>
              <a:srgbClr val="FFFFFF"/>
            </a:solidFill>
          </p:spPr>
          <p:txBody>
            <a:bodyPr wrap="square" lIns="0" tIns="0" rIns="0" bIns="0" rtlCol="0"/>
            <a:lstStyle/>
            <a:p/>
          </p:txBody>
        </p:sp>
        <p:pic>
          <p:nvPicPr>
            <p:cNvPr id="7" name="object 7"/>
            <p:cNvPicPr/>
            <p:nvPr/>
          </p:nvPicPr>
          <p:blipFill>
            <a:blip r:embed="rId3" cstate="print"/>
            <a:stretch>
              <a:fillRect/>
            </a:stretch>
          </p:blipFill>
          <p:spPr>
            <a:xfrm>
              <a:off x="9169908" y="4326635"/>
              <a:ext cx="106680" cy="111251"/>
            </a:xfrm>
            <a:prstGeom prst="rect">
              <a:avLst/>
            </a:prstGeom>
          </p:spPr>
        </p:pic>
        <p:sp>
          <p:nvSpPr>
            <p:cNvPr id="8" name="object 8"/>
            <p:cNvSpPr/>
            <p:nvPr/>
          </p:nvSpPr>
          <p:spPr>
            <a:xfrm>
              <a:off x="9067800" y="4507991"/>
              <a:ext cx="311150" cy="45720"/>
            </a:xfrm>
            <a:custGeom>
              <a:avLst/>
              <a:gdLst/>
              <a:ahLst/>
              <a:cxnLst/>
              <a:rect l="l" t="t" r="r" b="b"/>
              <a:pathLst>
                <a:path w="311150" h="45720">
                  <a:moveTo>
                    <a:pt x="310896" y="0"/>
                  </a:moveTo>
                  <a:lnTo>
                    <a:pt x="0" y="0"/>
                  </a:lnTo>
                  <a:lnTo>
                    <a:pt x="0" y="45719"/>
                  </a:lnTo>
                  <a:lnTo>
                    <a:pt x="310896" y="45719"/>
                  </a:lnTo>
                  <a:lnTo>
                    <a:pt x="310896" y="0"/>
                  </a:lnTo>
                  <a:close/>
                </a:path>
              </a:pathLst>
            </a:custGeom>
            <a:solidFill>
              <a:srgbClr val="CDD5E1"/>
            </a:solidFill>
          </p:spPr>
          <p:txBody>
            <a:bodyPr wrap="square" lIns="0" tIns="0" rIns="0" bIns="0" rtlCol="0"/>
            <a:lstStyle/>
            <a:p/>
          </p:txBody>
        </p:sp>
        <p:sp>
          <p:nvSpPr>
            <p:cNvPr id="9" name="object 9"/>
            <p:cNvSpPr/>
            <p:nvPr/>
          </p:nvSpPr>
          <p:spPr>
            <a:xfrm>
              <a:off x="9044940" y="4395215"/>
              <a:ext cx="356870" cy="426720"/>
            </a:xfrm>
            <a:custGeom>
              <a:avLst/>
              <a:gdLst/>
              <a:ahLst/>
              <a:cxnLst/>
              <a:rect l="l" t="t" r="r" b="b"/>
              <a:pathLst>
                <a:path w="356870" h="426720">
                  <a:moveTo>
                    <a:pt x="178180" y="0"/>
                  </a:moveTo>
                  <a:lnTo>
                    <a:pt x="166699" y="2341"/>
                  </a:lnTo>
                  <a:lnTo>
                    <a:pt x="157289" y="8731"/>
                  </a:lnTo>
                  <a:lnTo>
                    <a:pt x="150927" y="18216"/>
                  </a:lnTo>
                  <a:lnTo>
                    <a:pt x="148589" y="29844"/>
                  </a:lnTo>
                  <a:lnTo>
                    <a:pt x="148589" y="397255"/>
                  </a:lnTo>
                  <a:lnTo>
                    <a:pt x="150927" y="408664"/>
                  </a:lnTo>
                  <a:lnTo>
                    <a:pt x="157289" y="418036"/>
                  </a:lnTo>
                  <a:lnTo>
                    <a:pt x="166699" y="424384"/>
                  </a:lnTo>
                  <a:lnTo>
                    <a:pt x="178180" y="426719"/>
                  </a:lnTo>
                  <a:lnTo>
                    <a:pt x="189749" y="424384"/>
                  </a:lnTo>
                  <a:lnTo>
                    <a:pt x="199104" y="418036"/>
                  </a:lnTo>
                  <a:lnTo>
                    <a:pt x="205362" y="408664"/>
                  </a:lnTo>
                  <a:lnTo>
                    <a:pt x="207644" y="397255"/>
                  </a:lnTo>
                  <a:lnTo>
                    <a:pt x="207644" y="29844"/>
                  </a:lnTo>
                  <a:lnTo>
                    <a:pt x="205362" y="18216"/>
                  </a:lnTo>
                  <a:lnTo>
                    <a:pt x="199104" y="8731"/>
                  </a:lnTo>
                  <a:lnTo>
                    <a:pt x="189749" y="2341"/>
                  </a:lnTo>
                  <a:lnTo>
                    <a:pt x="178180" y="0"/>
                  </a:lnTo>
                  <a:close/>
                </a:path>
                <a:path w="356870" h="426720">
                  <a:moveTo>
                    <a:pt x="97535" y="14350"/>
                  </a:moveTo>
                  <a:lnTo>
                    <a:pt x="88645" y="16148"/>
                  </a:lnTo>
                  <a:lnTo>
                    <a:pt x="81470" y="21018"/>
                  </a:lnTo>
                  <a:lnTo>
                    <a:pt x="76676" y="28174"/>
                  </a:lnTo>
                  <a:lnTo>
                    <a:pt x="74929" y="36829"/>
                  </a:lnTo>
                  <a:lnTo>
                    <a:pt x="74929" y="217042"/>
                  </a:lnTo>
                  <a:lnTo>
                    <a:pt x="76676" y="225752"/>
                  </a:lnTo>
                  <a:lnTo>
                    <a:pt x="81470" y="232902"/>
                  </a:lnTo>
                  <a:lnTo>
                    <a:pt x="88646" y="237742"/>
                  </a:lnTo>
                  <a:lnTo>
                    <a:pt x="97535" y="239521"/>
                  </a:lnTo>
                  <a:lnTo>
                    <a:pt x="106245" y="237742"/>
                  </a:lnTo>
                  <a:lnTo>
                    <a:pt x="113395" y="232902"/>
                  </a:lnTo>
                  <a:lnTo>
                    <a:pt x="118235" y="225752"/>
                  </a:lnTo>
                  <a:lnTo>
                    <a:pt x="120014" y="217042"/>
                  </a:lnTo>
                  <a:lnTo>
                    <a:pt x="120014" y="36829"/>
                  </a:lnTo>
                  <a:lnTo>
                    <a:pt x="118235" y="28174"/>
                  </a:lnTo>
                  <a:lnTo>
                    <a:pt x="113395" y="21018"/>
                  </a:lnTo>
                  <a:lnTo>
                    <a:pt x="106245" y="16148"/>
                  </a:lnTo>
                  <a:lnTo>
                    <a:pt x="97535" y="14350"/>
                  </a:lnTo>
                  <a:close/>
                </a:path>
                <a:path w="356870" h="426720">
                  <a:moveTo>
                    <a:pt x="22478" y="46354"/>
                  </a:moveTo>
                  <a:lnTo>
                    <a:pt x="13662" y="48134"/>
                  </a:lnTo>
                  <a:lnTo>
                    <a:pt x="6524" y="52974"/>
                  </a:lnTo>
                  <a:lnTo>
                    <a:pt x="1744" y="60124"/>
                  </a:lnTo>
                  <a:lnTo>
                    <a:pt x="0" y="68833"/>
                  </a:lnTo>
                  <a:lnTo>
                    <a:pt x="0" y="249046"/>
                  </a:lnTo>
                  <a:lnTo>
                    <a:pt x="1744" y="257702"/>
                  </a:lnTo>
                  <a:lnTo>
                    <a:pt x="6524" y="264858"/>
                  </a:lnTo>
                  <a:lnTo>
                    <a:pt x="13662" y="269728"/>
                  </a:lnTo>
                  <a:lnTo>
                    <a:pt x="22478" y="271525"/>
                  </a:lnTo>
                  <a:lnTo>
                    <a:pt x="31208" y="269728"/>
                  </a:lnTo>
                  <a:lnTo>
                    <a:pt x="38401" y="264858"/>
                  </a:lnTo>
                  <a:lnTo>
                    <a:pt x="43285" y="257702"/>
                  </a:lnTo>
                  <a:lnTo>
                    <a:pt x="45084" y="249046"/>
                  </a:lnTo>
                  <a:lnTo>
                    <a:pt x="45084" y="68833"/>
                  </a:lnTo>
                  <a:lnTo>
                    <a:pt x="43285" y="60124"/>
                  </a:lnTo>
                  <a:lnTo>
                    <a:pt x="38401" y="52974"/>
                  </a:lnTo>
                  <a:lnTo>
                    <a:pt x="31208" y="48134"/>
                  </a:lnTo>
                  <a:lnTo>
                    <a:pt x="22478" y="46354"/>
                  </a:lnTo>
                  <a:close/>
                </a:path>
                <a:path w="356870" h="426720">
                  <a:moveTo>
                    <a:pt x="259079" y="14350"/>
                  </a:moveTo>
                  <a:lnTo>
                    <a:pt x="250209" y="16148"/>
                  </a:lnTo>
                  <a:lnTo>
                    <a:pt x="243077" y="21018"/>
                  </a:lnTo>
                  <a:lnTo>
                    <a:pt x="238327" y="28174"/>
                  </a:lnTo>
                  <a:lnTo>
                    <a:pt x="236600" y="36829"/>
                  </a:lnTo>
                  <a:lnTo>
                    <a:pt x="236600" y="217042"/>
                  </a:lnTo>
                  <a:lnTo>
                    <a:pt x="238327" y="225752"/>
                  </a:lnTo>
                  <a:lnTo>
                    <a:pt x="243077" y="232902"/>
                  </a:lnTo>
                  <a:lnTo>
                    <a:pt x="250209" y="237742"/>
                  </a:lnTo>
                  <a:lnTo>
                    <a:pt x="259079" y="239521"/>
                  </a:lnTo>
                  <a:lnTo>
                    <a:pt x="267809" y="237742"/>
                  </a:lnTo>
                  <a:lnTo>
                    <a:pt x="275002" y="232902"/>
                  </a:lnTo>
                  <a:lnTo>
                    <a:pt x="279886" y="225752"/>
                  </a:lnTo>
                  <a:lnTo>
                    <a:pt x="281685" y="217042"/>
                  </a:lnTo>
                  <a:lnTo>
                    <a:pt x="281685" y="36829"/>
                  </a:lnTo>
                  <a:lnTo>
                    <a:pt x="279886" y="28174"/>
                  </a:lnTo>
                  <a:lnTo>
                    <a:pt x="275002" y="21018"/>
                  </a:lnTo>
                  <a:lnTo>
                    <a:pt x="267809" y="16148"/>
                  </a:lnTo>
                  <a:lnTo>
                    <a:pt x="259079" y="14350"/>
                  </a:lnTo>
                  <a:close/>
                </a:path>
                <a:path w="356870" h="426720">
                  <a:moveTo>
                    <a:pt x="334136" y="46354"/>
                  </a:moveTo>
                  <a:lnTo>
                    <a:pt x="325246" y="48134"/>
                  </a:lnTo>
                  <a:lnTo>
                    <a:pt x="318071" y="52974"/>
                  </a:lnTo>
                  <a:lnTo>
                    <a:pt x="313277" y="60124"/>
                  </a:lnTo>
                  <a:lnTo>
                    <a:pt x="311530" y="68833"/>
                  </a:lnTo>
                  <a:lnTo>
                    <a:pt x="311530" y="249046"/>
                  </a:lnTo>
                  <a:lnTo>
                    <a:pt x="313277" y="257702"/>
                  </a:lnTo>
                  <a:lnTo>
                    <a:pt x="318071" y="264858"/>
                  </a:lnTo>
                  <a:lnTo>
                    <a:pt x="325246" y="269728"/>
                  </a:lnTo>
                  <a:lnTo>
                    <a:pt x="334136" y="271525"/>
                  </a:lnTo>
                  <a:lnTo>
                    <a:pt x="342846" y="269728"/>
                  </a:lnTo>
                  <a:lnTo>
                    <a:pt x="349996" y="264858"/>
                  </a:lnTo>
                  <a:lnTo>
                    <a:pt x="354836" y="257702"/>
                  </a:lnTo>
                  <a:lnTo>
                    <a:pt x="356615" y="249046"/>
                  </a:lnTo>
                  <a:lnTo>
                    <a:pt x="356615" y="68833"/>
                  </a:lnTo>
                  <a:lnTo>
                    <a:pt x="354836" y="60124"/>
                  </a:lnTo>
                  <a:lnTo>
                    <a:pt x="349996" y="52974"/>
                  </a:lnTo>
                  <a:lnTo>
                    <a:pt x="342846" y="48134"/>
                  </a:lnTo>
                  <a:lnTo>
                    <a:pt x="334136" y="46354"/>
                  </a:lnTo>
                  <a:close/>
                </a:path>
              </a:pathLst>
            </a:custGeom>
            <a:solidFill>
              <a:srgbClr val="ACB9CF"/>
            </a:solidFill>
          </p:spPr>
          <p:txBody>
            <a:bodyPr wrap="square" lIns="0" tIns="0" rIns="0" bIns="0" rtlCol="0"/>
            <a:lstStyle/>
            <a:p/>
          </p:txBody>
        </p:sp>
      </p:grpSp>
      <p:grpSp>
        <p:nvGrpSpPr>
          <p:cNvPr id="10" name="object 10"/>
          <p:cNvGrpSpPr/>
          <p:nvPr/>
        </p:nvGrpSpPr>
        <p:grpSpPr>
          <a:xfrm>
            <a:off x="10451592" y="4212335"/>
            <a:ext cx="356870" cy="609600"/>
            <a:chOff x="10451592" y="4212335"/>
            <a:chExt cx="356870" cy="609600"/>
          </a:xfrm>
        </p:grpSpPr>
        <p:pic>
          <p:nvPicPr>
            <p:cNvPr id="11" name="object 11"/>
            <p:cNvPicPr/>
            <p:nvPr/>
          </p:nvPicPr>
          <p:blipFill>
            <a:blip r:embed="rId4" cstate="print"/>
            <a:stretch>
              <a:fillRect/>
            </a:stretch>
          </p:blipFill>
          <p:spPr>
            <a:xfrm>
              <a:off x="10518648" y="4271771"/>
              <a:ext cx="220979" cy="220979"/>
            </a:xfrm>
            <a:prstGeom prst="rect">
              <a:avLst/>
            </a:prstGeom>
          </p:spPr>
        </p:pic>
        <p:sp>
          <p:nvSpPr>
            <p:cNvPr id="12" name="object 12"/>
            <p:cNvSpPr/>
            <p:nvPr/>
          </p:nvSpPr>
          <p:spPr>
            <a:xfrm>
              <a:off x="10459212" y="4212335"/>
              <a:ext cx="341630" cy="341630"/>
            </a:xfrm>
            <a:custGeom>
              <a:avLst/>
              <a:gdLst/>
              <a:ahLst/>
              <a:cxnLst/>
              <a:rect l="l" t="t" r="r" b="b"/>
              <a:pathLst>
                <a:path w="341629" h="341629">
                  <a:moveTo>
                    <a:pt x="170688" y="0"/>
                  </a:moveTo>
                  <a:lnTo>
                    <a:pt x="120306" y="7554"/>
                  </a:lnTo>
                  <a:lnTo>
                    <a:pt x="75390" y="29035"/>
                  </a:lnTo>
                  <a:lnTo>
                    <a:pt x="38875" y="62243"/>
                  </a:lnTo>
                  <a:lnTo>
                    <a:pt x="13462" y="104266"/>
                  </a:lnTo>
                  <a:lnTo>
                    <a:pt x="853" y="153576"/>
                  </a:lnTo>
                  <a:lnTo>
                    <a:pt x="0" y="170687"/>
                  </a:lnTo>
                  <a:lnTo>
                    <a:pt x="853" y="187817"/>
                  </a:lnTo>
                  <a:lnTo>
                    <a:pt x="13462" y="237108"/>
                  </a:lnTo>
                  <a:lnTo>
                    <a:pt x="38875" y="279185"/>
                  </a:lnTo>
                  <a:lnTo>
                    <a:pt x="75390" y="312356"/>
                  </a:lnTo>
                  <a:lnTo>
                    <a:pt x="120306" y="333821"/>
                  </a:lnTo>
                  <a:lnTo>
                    <a:pt x="170688" y="341375"/>
                  </a:lnTo>
                  <a:lnTo>
                    <a:pt x="187799" y="340540"/>
                  </a:lnTo>
                  <a:lnTo>
                    <a:pt x="204612" y="338026"/>
                  </a:lnTo>
                  <a:lnTo>
                    <a:pt x="211881" y="336169"/>
                  </a:lnTo>
                  <a:lnTo>
                    <a:pt x="170688" y="336169"/>
                  </a:lnTo>
                  <a:lnTo>
                    <a:pt x="126768" y="330252"/>
                  </a:lnTo>
                  <a:lnTo>
                    <a:pt x="87258" y="313558"/>
                  </a:lnTo>
                  <a:lnTo>
                    <a:pt x="53752" y="287670"/>
                  </a:lnTo>
                  <a:lnTo>
                    <a:pt x="27845" y="254174"/>
                  </a:lnTo>
                  <a:lnTo>
                    <a:pt x="11132" y="214651"/>
                  </a:lnTo>
                  <a:lnTo>
                    <a:pt x="5207" y="170687"/>
                  </a:lnTo>
                  <a:lnTo>
                    <a:pt x="11132" y="126768"/>
                  </a:lnTo>
                  <a:lnTo>
                    <a:pt x="27845" y="87258"/>
                  </a:lnTo>
                  <a:lnTo>
                    <a:pt x="53752" y="53752"/>
                  </a:lnTo>
                  <a:lnTo>
                    <a:pt x="87258" y="27845"/>
                  </a:lnTo>
                  <a:lnTo>
                    <a:pt x="126768" y="11132"/>
                  </a:lnTo>
                  <a:lnTo>
                    <a:pt x="170688" y="5206"/>
                  </a:lnTo>
                  <a:lnTo>
                    <a:pt x="211881" y="5206"/>
                  </a:lnTo>
                  <a:lnTo>
                    <a:pt x="204612" y="3349"/>
                  </a:lnTo>
                  <a:lnTo>
                    <a:pt x="187799" y="835"/>
                  </a:lnTo>
                  <a:lnTo>
                    <a:pt x="170688" y="0"/>
                  </a:lnTo>
                  <a:close/>
                </a:path>
                <a:path w="341629" h="341629">
                  <a:moveTo>
                    <a:pt x="211881" y="5206"/>
                  </a:moveTo>
                  <a:lnTo>
                    <a:pt x="170688" y="5206"/>
                  </a:lnTo>
                  <a:lnTo>
                    <a:pt x="214651" y="11132"/>
                  </a:lnTo>
                  <a:lnTo>
                    <a:pt x="254174" y="27845"/>
                  </a:lnTo>
                  <a:lnTo>
                    <a:pt x="287670" y="53752"/>
                  </a:lnTo>
                  <a:lnTo>
                    <a:pt x="313558" y="87258"/>
                  </a:lnTo>
                  <a:lnTo>
                    <a:pt x="330252" y="126768"/>
                  </a:lnTo>
                  <a:lnTo>
                    <a:pt x="336169" y="170687"/>
                  </a:lnTo>
                  <a:lnTo>
                    <a:pt x="330252" y="214651"/>
                  </a:lnTo>
                  <a:lnTo>
                    <a:pt x="313558" y="254174"/>
                  </a:lnTo>
                  <a:lnTo>
                    <a:pt x="287670" y="287670"/>
                  </a:lnTo>
                  <a:lnTo>
                    <a:pt x="254174" y="313558"/>
                  </a:lnTo>
                  <a:lnTo>
                    <a:pt x="214651" y="330252"/>
                  </a:lnTo>
                  <a:lnTo>
                    <a:pt x="170688" y="336169"/>
                  </a:lnTo>
                  <a:lnTo>
                    <a:pt x="211881" y="336169"/>
                  </a:lnTo>
                  <a:lnTo>
                    <a:pt x="251960" y="320825"/>
                  </a:lnTo>
                  <a:lnTo>
                    <a:pt x="291465" y="291464"/>
                  </a:lnTo>
                  <a:lnTo>
                    <a:pt x="320825" y="251960"/>
                  </a:lnTo>
                  <a:lnTo>
                    <a:pt x="338026" y="204660"/>
                  </a:lnTo>
                  <a:lnTo>
                    <a:pt x="341376" y="170687"/>
                  </a:lnTo>
                  <a:lnTo>
                    <a:pt x="340540" y="153576"/>
                  </a:lnTo>
                  <a:lnTo>
                    <a:pt x="327914" y="104266"/>
                  </a:lnTo>
                  <a:lnTo>
                    <a:pt x="302553" y="62243"/>
                  </a:lnTo>
                  <a:lnTo>
                    <a:pt x="266001" y="29035"/>
                  </a:lnTo>
                  <a:lnTo>
                    <a:pt x="221069" y="7554"/>
                  </a:lnTo>
                  <a:lnTo>
                    <a:pt x="211881" y="5206"/>
                  </a:lnTo>
                  <a:close/>
                </a:path>
              </a:pathLst>
            </a:custGeom>
            <a:solidFill>
              <a:srgbClr val="FFFFFF"/>
            </a:solidFill>
          </p:spPr>
          <p:txBody>
            <a:bodyPr wrap="square" lIns="0" tIns="0" rIns="0" bIns="0" rtlCol="0"/>
            <a:lstStyle/>
            <a:p/>
          </p:txBody>
        </p:sp>
        <p:pic>
          <p:nvPicPr>
            <p:cNvPr id="13" name="object 13"/>
            <p:cNvPicPr/>
            <p:nvPr/>
          </p:nvPicPr>
          <p:blipFill>
            <a:blip r:embed="rId5" cstate="print"/>
            <a:stretch>
              <a:fillRect/>
            </a:stretch>
          </p:blipFill>
          <p:spPr>
            <a:xfrm>
              <a:off x="10575036" y="4326635"/>
              <a:ext cx="108204" cy="111251"/>
            </a:xfrm>
            <a:prstGeom prst="rect">
              <a:avLst/>
            </a:prstGeom>
          </p:spPr>
        </p:pic>
        <p:sp>
          <p:nvSpPr>
            <p:cNvPr id="14" name="object 14"/>
            <p:cNvSpPr/>
            <p:nvPr/>
          </p:nvSpPr>
          <p:spPr>
            <a:xfrm>
              <a:off x="10474452" y="4507991"/>
              <a:ext cx="311150" cy="45720"/>
            </a:xfrm>
            <a:custGeom>
              <a:avLst/>
              <a:gdLst/>
              <a:ahLst/>
              <a:cxnLst/>
              <a:rect l="l" t="t" r="r" b="b"/>
              <a:pathLst>
                <a:path w="311150" h="45720">
                  <a:moveTo>
                    <a:pt x="310896" y="0"/>
                  </a:moveTo>
                  <a:lnTo>
                    <a:pt x="0" y="0"/>
                  </a:lnTo>
                  <a:lnTo>
                    <a:pt x="0" y="45719"/>
                  </a:lnTo>
                  <a:lnTo>
                    <a:pt x="310896" y="45719"/>
                  </a:lnTo>
                  <a:lnTo>
                    <a:pt x="310896" y="0"/>
                  </a:lnTo>
                  <a:close/>
                </a:path>
              </a:pathLst>
            </a:custGeom>
            <a:solidFill>
              <a:srgbClr val="CDD5E1"/>
            </a:solidFill>
          </p:spPr>
          <p:txBody>
            <a:bodyPr wrap="square" lIns="0" tIns="0" rIns="0" bIns="0" rtlCol="0"/>
            <a:lstStyle/>
            <a:p/>
          </p:txBody>
        </p:sp>
        <p:sp>
          <p:nvSpPr>
            <p:cNvPr id="15" name="object 15"/>
            <p:cNvSpPr/>
            <p:nvPr/>
          </p:nvSpPr>
          <p:spPr>
            <a:xfrm>
              <a:off x="10451592" y="4395215"/>
              <a:ext cx="356870" cy="426720"/>
            </a:xfrm>
            <a:custGeom>
              <a:avLst/>
              <a:gdLst/>
              <a:ahLst/>
              <a:cxnLst/>
              <a:rect l="l" t="t" r="r" b="b"/>
              <a:pathLst>
                <a:path w="356870" h="426720">
                  <a:moveTo>
                    <a:pt x="178180" y="0"/>
                  </a:moveTo>
                  <a:lnTo>
                    <a:pt x="166699" y="2341"/>
                  </a:lnTo>
                  <a:lnTo>
                    <a:pt x="157289" y="8731"/>
                  </a:lnTo>
                  <a:lnTo>
                    <a:pt x="150927" y="18216"/>
                  </a:lnTo>
                  <a:lnTo>
                    <a:pt x="148589" y="29844"/>
                  </a:lnTo>
                  <a:lnTo>
                    <a:pt x="148589" y="397255"/>
                  </a:lnTo>
                  <a:lnTo>
                    <a:pt x="150927" y="408664"/>
                  </a:lnTo>
                  <a:lnTo>
                    <a:pt x="157289" y="418036"/>
                  </a:lnTo>
                  <a:lnTo>
                    <a:pt x="166699" y="424384"/>
                  </a:lnTo>
                  <a:lnTo>
                    <a:pt x="178180" y="426719"/>
                  </a:lnTo>
                  <a:lnTo>
                    <a:pt x="189749" y="424384"/>
                  </a:lnTo>
                  <a:lnTo>
                    <a:pt x="199104" y="418036"/>
                  </a:lnTo>
                  <a:lnTo>
                    <a:pt x="205362" y="408664"/>
                  </a:lnTo>
                  <a:lnTo>
                    <a:pt x="207644" y="397255"/>
                  </a:lnTo>
                  <a:lnTo>
                    <a:pt x="207644" y="29844"/>
                  </a:lnTo>
                  <a:lnTo>
                    <a:pt x="205362" y="18216"/>
                  </a:lnTo>
                  <a:lnTo>
                    <a:pt x="199104" y="8731"/>
                  </a:lnTo>
                  <a:lnTo>
                    <a:pt x="189749" y="2341"/>
                  </a:lnTo>
                  <a:lnTo>
                    <a:pt x="178180" y="0"/>
                  </a:lnTo>
                  <a:close/>
                </a:path>
                <a:path w="356870" h="426720">
                  <a:moveTo>
                    <a:pt x="97535" y="14350"/>
                  </a:moveTo>
                  <a:lnTo>
                    <a:pt x="88645" y="16148"/>
                  </a:lnTo>
                  <a:lnTo>
                    <a:pt x="81470" y="21018"/>
                  </a:lnTo>
                  <a:lnTo>
                    <a:pt x="76676" y="28174"/>
                  </a:lnTo>
                  <a:lnTo>
                    <a:pt x="74929" y="36829"/>
                  </a:lnTo>
                  <a:lnTo>
                    <a:pt x="74929" y="217042"/>
                  </a:lnTo>
                  <a:lnTo>
                    <a:pt x="76676" y="225752"/>
                  </a:lnTo>
                  <a:lnTo>
                    <a:pt x="81470" y="232902"/>
                  </a:lnTo>
                  <a:lnTo>
                    <a:pt x="88646" y="237742"/>
                  </a:lnTo>
                  <a:lnTo>
                    <a:pt x="97535" y="239521"/>
                  </a:lnTo>
                  <a:lnTo>
                    <a:pt x="106245" y="237742"/>
                  </a:lnTo>
                  <a:lnTo>
                    <a:pt x="113395" y="232902"/>
                  </a:lnTo>
                  <a:lnTo>
                    <a:pt x="118235" y="225752"/>
                  </a:lnTo>
                  <a:lnTo>
                    <a:pt x="120014" y="217042"/>
                  </a:lnTo>
                  <a:lnTo>
                    <a:pt x="120014" y="36829"/>
                  </a:lnTo>
                  <a:lnTo>
                    <a:pt x="118235" y="28174"/>
                  </a:lnTo>
                  <a:lnTo>
                    <a:pt x="113395" y="21018"/>
                  </a:lnTo>
                  <a:lnTo>
                    <a:pt x="106245" y="16148"/>
                  </a:lnTo>
                  <a:lnTo>
                    <a:pt x="97535" y="14350"/>
                  </a:lnTo>
                  <a:close/>
                </a:path>
                <a:path w="356870" h="426720">
                  <a:moveTo>
                    <a:pt x="22478" y="46354"/>
                  </a:moveTo>
                  <a:lnTo>
                    <a:pt x="13662" y="48134"/>
                  </a:lnTo>
                  <a:lnTo>
                    <a:pt x="6524" y="52974"/>
                  </a:lnTo>
                  <a:lnTo>
                    <a:pt x="1744" y="60124"/>
                  </a:lnTo>
                  <a:lnTo>
                    <a:pt x="0" y="68833"/>
                  </a:lnTo>
                  <a:lnTo>
                    <a:pt x="0" y="249046"/>
                  </a:lnTo>
                  <a:lnTo>
                    <a:pt x="1744" y="257702"/>
                  </a:lnTo>
                  <a:lnTo>
                    <a:pt x="6524" y="264858"/>
                  </a:lnTo>
                  <a:lnTo>
                    <a:pt x="13662" y="269728"/>
                  </a:lnTo>
                  <a:lnTo>
                    <a:pt x="22478" y="271525"/>
                  </a:lnTo>
                  <a:lnTo>
                    <a:pt x="31208" y="269728"/>
                  </a:lnTo>
                  <a:lnTo>
                    <a:pt x="38401" y="264858"/>
                  </a:lnTo>
                  <a:lnTo>
                    <a:pt x="43285" y="257702"/>
                  </a:lnTo>
                  <a:lnTo>
                    <a:pt x="45084" y="249046"/>
                  </a:lnTo>
                  <a:lnTo>
                    <a:pt x="45084" y="68833"/>
                  </a:lnTo>
                  <a:lnTo>
                    <a:pt x="43285" y="60124"/>
                  </a:lnTo>
                  <a:lnTo>
                    <a:pt x="38401" y="52974"/>
                  </a:lnTo>
                  <a:lnTo>
                    <a:pt x="31208" y="48134"/>
                  </a:lnTo>
                  <a:lnTo>
                    <a:pt x="22478" y="46354"/>
                  </a:lnTo>
                  <a:close/>
                </a:path>
                <a:path w="356870" h="426720">
                  <a:moveTo>
                    <a:pt x="259079" y="14350"/>
                  </a:moveTo>
                  <a:lnTo>
                    <a:pt x="250209" y="16148"/>
                  </a:lnTo>
                  <a:lnTo>
                    <a:pt x="243077" y="21018"/>
                  </a:lnTo>
                  <a:lnTo>
                    <a:pt x="238327" y="28174"/>
                  </a:lnTo>
                  <a:lnTo>
                    <a:pt x="236600" y="36829"/>
                  </a:lnTo>
                  <a:lnTo>
                    <a:pt x="236600" y="217042"/>
                  </a:lnTo>
                  <a:lnTo>
                    <a:pt x="238327" y="225752"/>
                  </a:lnTo>
                  <a:lnTo>
                    <a:pt x="243077" y="232902"/>
                  </a:lnTo>
                  <a:lnTo>
                    <a:pt x="250209" y="237742"/>
                  </a:lnTo>
                  <a:lnTo>
                    <a:pt x="259079" y="239521"/>
                  </a:lnTo>
                  <a:lnTo>
                    <a:pt x="267809" y="237742"/>
                  </a:lnTo>
                  <a:lnTo>
                    <a:pt x="275002" y="232902"/>
                  </a:lnTo>
                  <a:lnTo>
                    <a:pt x="279886" y="225752"/>
                  </a:lnTo>
                  <a:lnTo>
                    <a:pt x="281685" y="217042"/>
                  </a:lnTo>
                  <a:lnTo>
                    <a:pt x="281685" y="36829"/>
                  </a:lnTo>
                  <a:lnTo>
                    <a:pt x="279886" y="28174"/>
                  </a:lnTo>
                  <a:lnTo>
                    <a:pt x="275002" y="21018"/>
                  </a:lnTo>
                  <a:lnTo>
                    <a:pt x="267809" y="16148"/>
                  </a:lnTo>
                  <a:lnTo>
                    <a:pt x="259079" y="14350"/>
                  </a:lnTo>
                  <a:close/>
                </a:path>
                <a:path w="356870" h="426720">
                  <a:moveTo>
                    <a:pt x="334136" y="46354"/>
                  </a:moveTo>
                  <a:lnTo>
                    <a:pt x="325246" y="48134"/>
                  </a:lnTo>
                  <a:lnTo>
                    <a:pt x="318071" y="52974"/>
                  </a:lnTo>
                  <a:lnTo>
                    <a:pt x="313277" y="60124"/>
                  </a:lnTo>
                  <a:lnTo>
                    <a:pt x="311530" y="68833"/>
                  </a:lnTo>
                  <a:lnTo>
                    <a:pt x="311530" y="249046"/>
                  </a:lnTo>
                  <a:lnTo>
                    <a:pt x="313277" y="257702"/>
                  </a:lnTo>
                  <a:lnTo>
                    <a:pt x="318071" y="264858"/>
                  </a:lnTo>
                  <a:lnTo>
                    <a:pt x="325246" y="269728"/>
                  </a:lnTo>
                  <a:lnTo>
                    <a:pt x="334136" y="271525"/>
                  </a:lnTo>
                  <a:lnTo>
                    <a:pt x="342846" y="269728"/>
                  </a:lnTo>
                  <a:lnTo>
                    <a:pt x="349996" y="264858"/>
                  </a:lnTo>
                  <a:lnTo>
                    <a:pt x="354836" y="257702"/>
                  </a:lnTo>
                  <a:lnTo>
                    <a:pt x="356615" y="249046"/>
                  </a:lnTo>
                  <a:lnTo>
                    <a:pt x="356615" y="68833"/>
                  </a:lnTo>
                  <a:lnTo>
                    <a:pt x="354836" y="60124"/>
                  </a:lnTo>
                  <a:lnTo>
                    <a:pt x="349996" y="52974"/>
                  </a:lnTo>
                  <a:lnTo>
                    <a:pt x="342846" y="48134"/>
                  </a:lnTo>
                  <a:lnTo>
                    <a:pt x="334136" y="46354"/>
                  </a:lnTo>
                  <a:close/>
                </a:path>
              </a:pathLst>
            </a:custGeom>
            <a:solidFill>
              <a:srgbClr val="ACB9CF"/>
            </a:solidFill>
          </p:spPr>
          <p:txBody>
            <a:bodyPr wrap="square" lIns="0" tIns="0" rIns="0" bIns="0" rtlCol="0"/>
            <a:lstStyle/>
            <a:p/>
          </p:txBody>
        </p:sp>
      </p:grpSp>
      <p:pic>
        <p:nvPicPr>
          <p:cNvPr id="16" name="object 16"/>
          <p:cNvPicPr/>
          <p:nvPr/>
        </p:nvPicPr>
        <p:blipFill>
          <a:blip r:embed="rId6" cstate="print"/>
          <a:stretch>
            <a:fillRect/>
          </a:stretch>
        </p:blipFill>
        <p:spPr>
          <a:xfrm>
            <a:off x="1114958" y="5775959"/>
            <a:ext cx="10053574" cy="274320"/>
          </a:xfrm>
          <a:prstGeom prst="rect">
            <a:avLst/>
          </a:prstGeom>
        </p:spPr>
      </p:pic>
      <p:sp>
        <p:nvSpPr>
          <p:cNvPr id="17" name="object 17"/>
          <p:cNvSpPr/>
          <p:nvPr/>
        </p:nvSpPr>
        <p:spPr>
          <a:xfrm>
            <a:off x="2212848" y="2630423"/>
            <a:ext cx="635" cy="2129155"/>
          </a:xfrm>
          <a:custGeom>
            <a:avLst/>
            <a:gdLst/>
            <a:ahLst/>
            <a:cxnLst/>
            <a:rect l="l" t="t" r="r" b="b"/>
            <a:pathLst>
              <a:path w="635" h="2129154">
                <a:moveTo>
                  <a:pt x="0" y="2128647"/>
                </a:moveTo>
                <a:lnTo>
                  <a:pt x="507" y="0"/>
                </a:lnTo>
              </a:path>
            </a:pathLst>
          </a:custGeom>
          <a:ln w="15875">
            <a:solidFill>
              <a:srgbClr val="445676"/>
            </a:solidFill>
          </a:ln>
        </p:spPr>
        <p:txBody>
          <a:bodyPr wrap="square" lIns="0" tIns="0" rIns="0" bIns="0" rtlCol="0"/>
          <a:lstStyle/>
          <a:p/>
        </p:txBody>
      </p:sp>
      <p:sp>
        <p:nvSpPr>
          <p:cNvPr id="18" name="object 18"/>
          <p:cNvSpPr/>
          <p:nvPr/>
        </p:nvSpPr>
        <p:spPr>
          <a:xfrm>
            <a:off x="2076195" y="2630423"/>
            <a:ext cx="76200" cy="2136775"/>
          </a:xfrm>
          <a:custGeom>
            <a:avLst/>
            <a:gdLst/>
            <a:ahLst/>
            <a:cxnLst/>
            <a:rect l="l" t="t" r="r" b="b"/>
            <a:pathLst>
              <a:path w="76200" h="2136775">
                <a:moveTo>
                  <a:pt x="42418" y="30099"/>
                </a:moveTo>
                <a:lnTo>
                  <a:pt x="33655" y="30099"/>
                </a:lnTo>
                <a:lnTo>
                  <a:pt x="30099" y="33654"/>
                </a:lnTo>
                <a:lnTo>
                  <a:pt x="29591" y="2128647"/>
                </a:lnTo>
                <a:lnTo>
                  <a:pt x="29591" y="2132965"/>
                </a:lnTo>
                <a:lnTo>
                  <a:pt x="33147" y="2136521"/>
                </a:lnTo>
                <a:lnTo>
                  <a:pt x="41910" y="2136521"/>
                </a:lnTo>
                <a:lnTo>
                  <a:pt x="45466" y="2132965"/>
                </a:lnTo>
                <a:lnTo>
                  <a:pt x="45970" y="50800"/>
                </a:lnTo>
                <a:lnTo>
                  <a:pt x="45974" y="33654"/>
                </a:lnTo>
                <a:lnTo>
                  <a:pt x="42418" y="30099"/>
                </a:lnTo>
                <a:close/>
              </a:path>
              <a:path w="76200" h="2136775">
                <a:moveTo>
                  <a:pt x="38100" y="0"/>
                </a:moveTo>
                <a:lnTo>
                  <a:pt x="0" y="50800"/>
                </a:lnTo>
                <a:lnTo>
                  <a:pt x="30094" y="50800"/>
                </a:lnTo>
                <a:lnTo>
                  <a:pt x="30099" y="33654"/>
                </a:lnTo>
                <a:lnTo>
                  <a:pt x="33655" y="30099"/>
                </a:lnTo>
                <a:lnTo>
                  <a:pt x="60674" y="30099"/>
                </a:lnTo>
                <a:lnTo>
                  <a:pt x="38100" y="0"/>
                </a:lnTo>
                <a:close/>
              </a:path>
              <a:path w="76200" h="2136775">
                <a:moveTo>
                  <a:pt x="60674" y="30099"/>
                </a:moveTo>
                <a:lnTo>
                  <a:pt x="42418" y="30099"/>
                </a:lnTo>
                <a:lnTo>
                  <a:pt x="45974" y="33654"/>
                </a:lnTo>
                <a:lnTo>
                  <a:pt x="45970" y="50800"/>
                </a:lnTo>
                <a:lnTo>
                  <a:pt x="76200" y="50800"/>
                </a:lnTo>
                <a:lnTo>
                  <a:pt x="60674" y="30099"/>
                </a:lnTo>
                <a:close/>
              </a:path>
            </a:pathLst>
          </a:custGeom>
          <a:solidFill>
            <a:srgbClr val="445676"/>
          </a:solidFill>
        </p:spPr>
        <p:txBody>
          <a:bodyPr wrap="square" lIns="0" tIns="0" rIns="0" bIns="0" rtlCol="0"/>
          <a:lstStyle/>
          <a:p/>
        </p:txBody>
      </p:sp>
      <p:grpSp>
        <p:nvGrpSpPr>
          <p:cNvPr id="19" name="object 19"/>
          <p:cNvGrpSpPr/>
          <p:nvPr/>
        </p:nvGrpSpPr>
        <p:grpSpPr>
          <a:xfrm>
            <a:off x="5175503" y="4166615"/>
            <a:ext cx="356870" cy="609600"/>
            <a:chOff x="5175503" y="4166615"/>
            <a:chExt cx="356870" cy="609600"/>
          </a:xfrm>
        </p:grpSpPr>
        <p:pic>
          <p:nvPicPr>
            <p:cNvPr id="20" name="object 20"/>
            <p:cNvPicPr/>
            <p:nvPr/>
          </p:nvPicPr>
          <p:blipFill>
            <a:blip r:embed="rId7" cstate="print"/>
            <a:stretch>
              <a:fillRect/>
            </a:stretch>
          </p:blipFill>
          <p:spPr>
            <a:xfrm>
              <a:off x="5242559" y="4226051"/>
              <a:ext cx="220979" cy="220980"/>
            </a:xfrm>
            <a:prstGeom prst="rect">
              <a:avLst/>
            </a:prstGeom>
          </p:spPr>
        </p:pic>
        <p:sp>
          <p:nvSpPr>
            <p:cNvPr id="21" name="object 21"/>
            <p:cNvSpPr/>
            <p:nvPr/>
          </p:nvSpPr>
          <p:spPr>
            <a:xfrm>
              <a:off x="5181599" y="4166615"/>
              <a:ext cx="342900" cy="340360"/>
            </a:xfrm>
            <a:custGeom>
              <a:avLst/>
              <a:gdLst/>
              <a:ahLst/>
              <a:cxnLst/>
              <a:rect l="l" t="t" r="r" b="b"/>
              <a:pathLst>
                <a:path w="342900" h="340360">
                  <a:moveTo>
                    <a:pt x="171450" y="0"/>
                  </a:moveTo>
                  <a:lnTo>
                    <a:pt x="120836" y="7500"/>
                  </a:lnTo>
                  <a:lnTo>
                    <a:pt x="75723" y="28892"/>
                  </a:lnTo>
                  <a:lnTo>
                    <a:pt x="39108" y="61968"/>
                  </a:lnTo>
                  <a:lnTo>
                    <a:pt x="13462" y="103758"/>
                  </a:lnTo>
                  <a:lnTo>
                    <a:pt x="853" y="152836"/>
                  </a:lnTo>
                  <a:lnTo>
                    <a:pt x="0" y="169925"/>
                  </a:lnTo>
                  <a:lnTo>
                    <a:pt x="853" y="187015"/>
                  </a:lnTo>
                  <a:lnTo>
                    <a:pt x="13462" y="236092"/>
                  </a:lnTo>
                  <a:lnTo>
                    <a:pt x="39108" y="277883"/>
                  </a:lnTo>
                  <a:lnTo>
                    <a:pt x="75723" y="310959"/>
                  </a:lnTo>
                  <a:lnTo>
                    <a:pt x="120836" y="332351"/>
                  </a:lnTo>
                  <a:lnTo>
                    <a:pt x="171450" y="339851"/>
                  </a:lnTo>
                  <a:lnTo>
                    <a:pt x="188654" y="339018"/>
                  </a:lnTo>
                  <a:lnTo>
                    <a:pt x="205549" y="336518"/>
                  </a:lnTo>
                  <a:lnTo>
                    <a:pt x="212972" y="334644"/>
                  </a:lnTo>
                  <a:lnTo>
                    <a:pt x="171450" y="334644"/>
                  </a:lnTo>
                  <a:lnTo>
                    <a:pt x="127297" y="328749"/>
                  </a:lnTo>
                  <a:lnTo>
                    <a:pt x="87597" y="312118"/>
                  </a:lnTo>
                  <a:lnTo>
                    <a:pt x="53943" y="286337"/>
                  </a:lnTo>
                  <a:lnTo>
                    <a:pt x="27930" y="252988"/>
                  </a:lnTo>
                  <a:lnTo>
                    <a:pt x="11153" y="213656"/>
                  </a:lnTo>
                  <a:lnTo>
                    <a:pt x="5207" y="169925"/>
                  </a:lnTo>
                  <a:lnTo>
                    <a:pt x="11153" y="126195"/>
                  </a:lnTo>
                  <a:lnTo>
                    <a:pt x="27930" y="86863"/>
                  </a:lnTo>
                  <a:lnTo>
                    <a:pt x="53943" y="53514"/>
                  </a:lnTo>
                  <a:lnTo>
                    <a:pt x="87597" y="27733"/>
                  </a:lnTo>
                  <a:lnTo>
                    <a:pt x="127297" y="11102"/>
                  </a:lnTo>
                  <a:lnTo>
                    <a:pt x="171450" y="5206"/>
                  </a:lnTo>
                  <a:lnTo>
                    <a:pt x="212972" y="5206"/>
                  </a:lnTo>
                  <a:lnTo>
                    <a:pt x="205549" y="3333"/>
                  </a:lnTo>
                  <a:lnTo>
                    <a:pt x="188654" y="833"/>
                  </a:lnTo>
                  <a:lnTo>
                    <a:pt x="171450" y="0"/>
                  </a:lnTo>
                  <a:close/>
                </a:path>
                <a:path w="342900" h="340360">
                  <a:moveTo>
                    <a:pt x="212972" y="5206"/>
                  </a:moveTo>
                  <a:lnTo>
                    <a:pt x="171450" y="5206"/>
                  </a:lnTo>
                  <a:lnTo>
                    <a:pt x="215602" y="11102"/>
                  </a:lnTo>
                  <a:lnTo>
                    <a:pt x="255302" y="27733"/>
                  </a:lnTo>
                  <a:lnTo>
                    <a:pt x="288956" y="53514"/>
                  </a:lnTo>
                  <a:lnTo>
                    <a:pt x="314969" y="86863"/>
                  </a:lnTo>
                  <a:lnTo>
                    <a:pt x="331746" y="126195"/>
                  </a:lnTo>
                  <a:lnTo>
                    <a:pt x="337692" y="169925"/>
                  </a:lnTo>
                  <a:lnTo>
                    <a:pt x="331746" y="213656"/>
                  </a:lnTo>
                  <a:lnTo>
                    <a:pt x="314969" y="252988"/>
                  </a:lnTo>
                  <a:lnTo>
                    <a:pt x="288956" y="286337"/>
                  </a:lnTo>
                  <a:lnTo>
                    <a:pt x="255302" y="312118"/>
                  </a:lnTo>
                  <a:lnTo>
                    <a:pt x="215602" y="328749"/>
                  </a:lnTo>
                  <a:lnTo>
                    <a:pt x="171450" y="334644"/>
                  </a:lnTo>
                  <a:lnTo>
                    <a:pt x="212972" y="334644"/>
                  </a:lnTo>
                  <a:lnTo>
                    <a:pt x="253069" y="319428"/>
                  </a:lnTo>
                  <a:lnTo>
                    <a:pt x="292735" y="290067"/>
                  </a:lnTo>
                  <a:lnTo>
                    <a:pt x="322274" y="250848"/>
                  </a:lnTo>
                  <a:lnTo>
                    <a:pt x="339550" y="203771"/>
                  </a:lnTo>
                  <a:lnTo>
                    <a:pt x="342900" y="169925"/>
                  </a:lnTo>
                  <a:lnTo>
                    <a:pt x="342064" y="152836"/>
                  </a:lnTo>
                  <a:lnTo>
                    <a:pt x="329438" y="103758"/>
                  </a:lnTo>
                  <a:lnTo>
                    <a:pt x="303899" y="61968"/>
                  </a:lnTo>
                  <a:lnTo>
                    <a:pt x="267192" y="28892"/>
                  </a:lnTo>
                  <a:lnTo>
                    <a:pt x="222063" y="7500"/>
                  </a:lnTo>
                  <a:lnTo>
                    <a:pt x="212972" y="5206"/>
                  </a:lnTo>
                  <a:close/>
                </a:path>
              </a:pathLst>
            </a:custGeom>
            <a:solidFill>
              <a:srgbClr val="FFFFFF"/>
            </a:solidFill>
          </p:spPr>
          <p:txBody>
            <a:bodyPr wrap="square" lIns="0" tIns="0" rIns="0" bIns="0" rtlCol="0"/>
            <a:lstStyle/>
            <a:p/>
          </p:txBody>
        </p:sp>
        <p:pic>
          <p:nvPicPr>
            <p:cNvPr id="22" name="object 22"/>
            <p:cNvPicPr/>
            <p:nvPr/>
          </p:nvPicPr>
          <p:blipFill>
            <a:blip r:embed="rId8" cstate="print"/>
            <a:stretch>
              <a:fillRect/>
            </a:stretch>
          </p:blipFill>
          <p:spPr>
            <a:xfrm>
              <a:off x="5298947" y="4280915"/>
              <a:ext cx="108203" cy="111251"/>
            </a:xfrm>
            <a:prstGeom prst="rect">
              <a:avLst/>
            </a:prstGeom>
          </p:spPr>
        </p:pic>
        <p:sp>
          <p:nvSpPr>
            <p:cNvPr id="23" name="object 23"/>
            <p:cNvSpPr/>
            <p:nvPr/>
          </p:nvSpPr>
          <p:spPr>
            <a:xfrm>
              <a:off x="5196839" y="4460747"/>
              <a:ext cx="312420" cy="47625"/>
            </a:xfrm>
            <a:custGeom>
              <a:avLst/>
              <a:gdLst/>
              <a:ahLst/>
              <a:cxnLst/>
              <a:rect l="l" t="t" r="r" b="b"/>
              <a:pathLst>
                <a:path w="312420" h="47625">
                  <a:moveTo>
                    <a:pt x="312420" y="0"/>
                  </a:moveTo>
                  <a:lnTo>
                    <a:pt x="0" y="0"/>
                  </a:lnTo>
                  <a:lnTo>
                    <a:pt x="0" y="47243"/>
                  </a:lnTo>
                  <a:lnTo>
                    <a:pt x="312420" y="47243"/>
                  </a:lnTo>
                  <a:lnTo>
                    <a:pt x="312420" y="0"/>
                  </a:lnTo>
                  <a:close/>
                </a:path>
              </a:pathLst>
            </a:custGeom>
            <a:solidFill>
              <a:srgbClr val="CDD5E1"/>
            </a:solidFill>
          </p:spPr>
          <p:txBody>
            <a:bodyPr wrap="square" lIns="0" tIns="0" rIns="0" bIns="0" rtlCol="0"/>
            <a:lstStyle/>
            <a:p/>
          </p:txBody>
        </p:sp>
        <p:sp>
          <p:nvSpPr>
            <p:cNvPr id="24" name="object 24"/>
            <p:cNvSpPr/>
            <p:nvPr/>
          </p:nvSpPr>
          <p:spPr>
            <a:xfrm>
              <a:off x="5175503" y="4349495"/>
              <a:ext cx="356870" cy="426720"/>
            </a:xfrm>
            <a:custGeom>
              <a:avLst/>
              <a:gdLst/>
              <a:ahLst/>
              <a:cxnLst/>
              <a:rect l="l" t="t" r="r" b="b"/>
              <a:pathLst>
                <a:path w="356870" h="426720">
                  <a:moveTo>
                    <a:pt x="178181" y="0"/>
                  </a:moveTo>
                  <a:lnTo>
                    <a:pt x="166699" y="2341"/>
                  </a:lnTo>
                  <a:lnTo>
                    <a:pt x="157289" y="8731"/>
                  </a:lnTo>
                  <a:lnTo>
                    <a:pt x="150927" y="18216"/>
                  </a:lnTo>
                  <a:lnTo>
                    <a:pt x="148590" y="29844"/>
                  </a:lnTo>
                  <a:lnTo>
                    <a:pt x="148590" y="397255"/>
                  </a:lnTo>
                  <a:lnTo>
                    <a:pt x="150927" y="408664"/>
                  </a:lnTo>
                  <a:lnTo>
                    <a:pt x="157289" y="418036"/>
                  </a:lnTo>
                  <a:lnTo>
                    <a:pt x="166699" y="424384"/>
                  </a:lnTo>
                  <a:lnTo>
                    <a:pt x="178181" y="426719"/>
                  </a:lnTo>
                  <a:lnTo>
                    <a:pt x="189749" y="424384"/>
                  </a:lnTo>
                  <a:lnTo>
                    <a:pt x="199104" y="418036"/>
                  </a:lnTo>
                  <a:lnTo>
                    <a:pt x="205362" y="408664"/>
                  </a:lnTo>
                  <a:lnTo>
                    <a:pt x="207645" y="397255"/>
                  </a:lnTo>
                  <a:lnTo>
                    <a:pt x="207645" y="29844"/>
                  </a:lnTo>
                  <a:lnTo>
                    <a:pt x="205362" y="18216"/>
                  </a:lnTo>
                  <a:lnTo>
                    <a:pt x="199104" y="8731"/>
                  </a:lnTo>
                  <a:lnTo>
                    <a:pt x="189749" y="2341"/>
                  </a:lnTo>
                  <a:lnTo>
                    <a:pt x="178181" y="0"/>
                  </a:lnTo>
                  <a:close/>
                </a:path>
                <a:path w="356870" h="426720">
                  <a:moveTo>
                    <a:pt x="97536" y="14350"/>
                  </a:moveTo>
                  <a:lnTo>
                    <a:pt x="88646" y="16148"/>
                  </a:lnTo>
                  <a:lnTo>
                    <a:pt x="81470" y="21018"/>
                  </a:lnTo>
                  <a:lnTo>
                    <a:pt x="76676" y="28174"/>
                  </a:lnTo>
                  <a:lnTo>
                    <a:pt x="74930" y="36829"/>
                  </a:lnTo>
                  <a:lnTo>
                    <a:pt x="74930" y="217042"/>
                  </a:lnTo>
                  <a:lnTo>
                    <a:pt x="76676" y="225752"/>
                  </a:lnTo>
                  <a:lnTo>
                    <a:pt x="81470" y="232902"/>
                  </a:lnTo>
                  <a:lnTo>
                    <a:pt x="88646" y="237742"/>
                  </a:lnTo>
                  <a:lnTo>
                    <a:pt x="97536" y="239521"/>
                  </a:lnTo>
                  <a:lnTo>
                    <a:pt x="106245" y="237742"/>
                  </a:lnTo>
                  <a:lnTo>
                    <a:pt x="113395" y="232902"/>
                  </a:lnTo>
                  <a:lnTo>
                    <a:pt x="118235" y="225752"/>
                  </a:lnTo>
                  <a:lnTo>
                    <a:pt x="120015" y="217042"/>
                  </a:lnTo>
                  <a:lnTo>
                    <a:pt x="120015" y="36829"/>
                  </a:lnTo>
                  <a:lnTo>
                    <a:pt x="118235" y="28174"/>
                  </a:lnTo>
                  <a:lnTo>
                    <a:pt x="113395" y="21018"/>
                  </a:lnTo>
                  <a:lnTo>
                    <a:pt x="106245" y="16148"/>
                  </a:lnTo>
                  <a:lnTo>
                    <a:pt x="97536" y="14350"/>
                  </a:lnTo>
                  <a:close/>
                </a:path>
                <a:path w="356870" h="426720">
                  <a:moveTo>
                    <a:pt x="22479" y="46354"/>
                  </a:moveTo>
                  <a:lnTo>
                    <a:pt x="13662" y="48134"/>
                  </a:lnTo>
                  <a:lnTo>
                    <a:pt x="6524" y="52974"/>
                  </a:lnTo>
                  <a:lnTo>
                    <a:pt x="1744" y="60124"/>
                  </a:lnTo>
                  <a:lnTo>
                    <a:pt x="0" y="68833"/>
                  </a:lnTo>
                  <a:lnTo>
                    <a:pt x="0" y="249046"/>
                  </a:lnTo>
                  <a:lnTo>
                    <a:pt x="1744" y="257702"/>
                  </a:lnTo>
                  <a:lnTo>
                    <a:pt x="6524" y="264858"/>
                  </a:lnTo>
                  <a:lnTo>
                    <a:pt x="13662" y="269728"/>
                  </a:lnTo>
                  <a:lnTo>
                    <a:pt x="22479" y="271525"/>
                  </a:lnTo>
                  <a:lnTo>
                    <a:pt x="31208" y="269728"/>
                  </a:lnTo>
                  <a:lnTo>
                    <a:pt x="38401" y="264858"/>
                  </a:lnTo>
                  <a:lnTo>
                    <a:pt x="43285" y="257702"/>
                  </a:lnTo>
                  <a:lnTo>
                    <a:pt x="45085" y="249046"/>
                  </a:lnTo>
                  <a:lnTo>
                    <a:pt x="45085" y="68833"/>
                  </a:lnTo>
                  <a:lnTo>
                    <a:pt x="43285" y="60124"/>
                  </a:lnTo>
                  <a:lnTo>
                    <a:pt x="38401" y="52974"/>
                  </a:lnTo>
                  <a:lnTo>
                    <a:pt x="31208" y="48134"/>
                  </a:lnTo>
                  <a:lnTo>
                    <a:pt x="22479" y="46354"/>
                  </a:lnTo>
                  <a:close/>
                </a:path>
                <a:path w="356870" h="426720">
                  <a:moveTo>
                    <a:pt x="259080" y="14350"/>
                  </a:moveTo>
                  <a:lnTo>
                    <a:pt x="250209" y="16148"/>
                  </a:lnTo>
                  <a:lnTo>
                    <a:pt x="243077" y="21018"/>
                  </a:lnTo>
                  <a:lnTo>
                    <a:pt x="238327" y="28174"/>
                  </a:lnTo>
                  <a:lnTo>
                    <a:pt x="236600" y="36829"/>
                  </a:lnTo>
                  <a:lnTo>
                    <a:pt x="236600" y="217042"/>
                  </a:lnTo>
                  <a:lnTo>
                    <a:pt x="238327" y="225752"/>
                  </a:lnTo>
                  <a:lnTo>
                    <a:pt x="243078" y="232902"/>
                  </a:lnTo>
                  <a:lnTo>
                    <a:pt x="250209" y="237742"/>
                  </a:lnTo>
                  <a:lnTo>
                    <a:pt x="259080" y="239521"/>
                  </a:lnTo>
                  <a:lnTo>
                    <a:pt x="267809" y="237742"/>
                  </a:lnTo>
                  <a:lnTo>
                    <a:pt x="275002" y="232902"/>
                  </a:lnTo>
                  <a:lnTo>
                    <a:pt x="279886" y="225752"/>
                  </a:lnTo>
                  <a:lnTo>
                    <a:pt x="281686" y="217042"/>
                  </a:lnTo>
                  <a:lnTo>
                    <a:pt x="281686" y="36829"/>
                  </a:lnTo>
                  <a:lnTo>
                    <a:pt x="279886" y="28174"/>
                  </a:lnTo>
                  <a:lnTo>
                    <a:pt x="275002" y="21018"/>
                  </a:lnTo>
                  <a:lnTo>
                    <a:pt x="267809" y="16148"/>
                  </a:lnTo>
                  <a:lnTo>
                    <a:pt x="259080" y="14350"/>
                  </a:lnTo>
                  <a:close/>
                </a:path>
                <a:path w="356870" h="426720">
                  <a:moveTo>
                    <a:pt x="334137" y="46354"/>
                  </a:moveTo>
                  <a:lnTo>
                    <a:pt x="325246" y="48134"/>
                  </a:lnTo>
                  <a:lnTo>
                    <a:pt x="318071" y="52974"/>
                  </a:lnTo>
                  <a:lnTo>
                    <a:pt x="313277" y="60124"/>
                  </a:lnTo>
                  <a:lnTo>
                    <a:pt x="311531" y="68833"/>
                  </a:lnTo>
                  <a:lnTo>
                    <a:pt x="311531" y="249046"/>
                  </a:lnTo>
                  <a:lnTo>
                    <a:pt x="313277" y="257702"/>
                  </a:lnTo>
                  <a:lnTo>
                    <a:pt x="318071" y="264858"/>
                  </a:lnTo>
                  <a:lnTo>
                    <a:pt x="325247" y="269728"/>
                  </a:lnTo>
                  <a:lnTo>
                    <a:pt x="334137" y="271525"/>
                  </a:lnTo>
                  <a:lnTo>
                    <a:pt x="342846" y="269728"/>
                  </a:lnTo>
                  <a:lnTo>
                    <a:pt x="349996" y="264858"/>
                  </a:lnTo>
                  <a:lnTo>
                    <a:pt x="354836" y="257702"/>
                  </a:lnTo>
                  <a:lnTo>
                    <a:pt x="356616" y="249046"/>
                  </a:lnTo>
                  <a:lnTo>
                    <a:pt x="356616" y="68833"/>
                  </a:lnTo>
                  <a:lnTo>
                    <a:pt x="354836" y="60124"/>
                  </a:lnTo>
                  <a:lnTo>
                    <a:pt x="349996" y="52974"/>
                  </a:lnTo>
                  <a:lnTo>
                    <a:pt x="342846" y="48134"/>
                  </a:lnTo>
                  <a:lnTo>
                    <a:pt x="334137" y="46354"/>
                  </a:lnTo>
                  <a:close/>
                </a:path>
              </a:pathLst>
            </a:custGeom>
            <a:solidFill>
              <a:srgbClr val="ACB9CF"/>
            </a:solidFill>
          </p:spPr>
          <p:txBody>
            <a:bodyPr wrap="square" lIns="0" tIns="0" rIns="0" bIns="0" rtlCol="0"/>
            <a:lstStyle/>
            <a:p/>
          </p:txBody>
        </p:sp>
      </p:grpSp>
      <p:grpSp>
        <p:nvGrpSpPr>
          <p:cNvPr id="25" name="object 25"/>
          <p:cNvGrpSpPr/>
          <p:nvPr/>
        </p:nvGrpSpPr>
        <p:grpSpPr>
          <a:xfrm>
            <a:off x="6655307" y="4166615"/>
            <a:ext cx="356870" cy="609600"/>
            <a:chOff x="6655307" y="4166615"/>
            <a:chExt cx="356870" cy="609600"/>
          </a:xfrm>
        </p:grpSpPr>
        <p:pic>
          <p:nvPicPr>
            <p:cNvPr id="26" name="object 26"/>
            <p:cNvPicPr/>
            <p:nvPr/>
          </p:nvPicPr>
          <p:blipFill>
            <a:blip r:embed="rId7" cstate="print"/>
            <a:stretch>
              <a:fillRect/>
            </a:stretch>
          </p:blipFill>
          <p:spPr>
            <a:xfrm>
              <a:off x="6722363" y="4226051"/>
              <a:ext cx="220979" cy="220980"/>
            </a:xfrm>
            <a:prstGeom prst="rect">
              <a:avLst/>
            </a:prstGeom>
          </p:spPr>
        </p:pic>
        <p:sp>
          <p:nvSpPr>
            <p:cNvPr id="27" name="object 27"/>
            <p:cNvSpPr/>
            <p:nvPr/>
          </p:nvSpPr>
          <p:spPr>
            <a:xfrm>
              <a:off x="6661403" y="4166615"/>
              <a:ext cx="342900" cy="340360"/>
            </a:xfrm>
            <a:custGeom>
              <a:avLst/>
              <a:gdLst/>
              <a:ahLst/>
              <a:cxnLst/>
              <a:rect l="l" t="t" r="r" b="b"/>
              <a:pathLst>
                <a:path w="342900" h="340360">
                  <a:moveTo>
                    <a:pt x="171450" y="0"/>
                  </a:moveTo>
                  <a:lnTo>
                    <a:pt x="120836" y="7500"/>
                  </a:lnTo>
                  <a:lnTo>
                    <a:pt x="75723" y="28892"/>
                  </a:lnTo>
                  <a:lnTo>
                    <a:pt x="39108" y="61968"/>
                  </a:lnTo>
                  <a:lnTo>
                    <a:pt x="13462" y="103758"/>
                  </a:lnTo>
                  <a:lnTo>
                    <a:pt x="853" y="152836"/>
                  </a:lnTo>
                  <a:lnTo>
                    <a:pt x="0" y="169925"/>
                  </a:lnTo>
                  <a:lnTo>
                    <a:pt x="853" y="187015"/>
                  </a:lnTo>
                  <a:lnTo>
                    <a:pt x="13462" y="236092"/>
                  </a:lnTo>
                  <a:lnTo>
                    <a:pt x="39108" y="277883"/>
                  </a:lnTo>
                  <a:lnTo>
                    <a:pt x="75723" y="310959"/>
                  </a:lnTo>
                  <a:lnTo>
                    <a:pt x="120836" y="332351"/>
                  </a:lnTo>
                  <a:lnTo>
                    <a:pt x="171450" y="339851"/>
                  </a:lnTo>
                  <a:lnTo>
                    <a:pt x="188654" y="339018"/>
                  </a:lnTo>
                  <a:lnTo>
                    <a:pt x="205549" y="336518"/>
                  </a:lnTo>
                  <a:lnTo>
                    <a:pt x="212972" y="334644"/>
                  </a:lnTo>
                  <a:lnTo>
                    <a:pt x="171450" y="334644"/>
                  </a:lnTo>
                  <a:lnTo>
                    <a:pt x="127297" y="328749"/>
                  </a:lnTo>
                  <a:lnTo>
                    <a:pt x="87597" y="312118"/>
                  </a:lnTo>
                  <a:lnTo>
                    <a:pt x="53943" y="286337"/>
                  </a:lnTo>
                  <a:lnTo>
                    <a:pt x="27930" y="252988"/>
                  </a:lnTo>
                  <a:lnTo>
                    <a:pt x="11153" y="213656"/>
                  </a:lnTo>
                  <a:lnTo>
                    <a:pt x="5206" y="169925"/>
                  </a:lnTo>
                  <a:lnTo>
                    <a:pt x="11153" y="126195"/>
                  </a:lnTo>
                  <a:lnTo>
                    <a:pt x="27930" y="86863"/>
                  </a:lnTo>
                  <a:lnTo>
                    <a:pt x="53943" y="53514"/>
                  </a:lnTo>
                  <a:lnTo>
                    <a:pt x="87597" y="27733"/>
                  </a:lnTo>
                  <a:lnTo>
                    <a:pt x="127297" y="11102"/>
                  </a:lnTo>
                  <a:lnTo>
                    <a:pt x="171450" y="5206"/>
                  </a:lnTo>
                  <a:lnTo>
                    <a:pt x="212972" y="5206"/>
                  </a:lnTo>
                  <a:lnTo>
                    <a:pt x="205549" y="3333"/>
                  </a:lnTo>
                  <a:lnTo>
                    <a:pt x="188654" y="833"/>
                  </a:lnTo>
                  <a:lnTo>
                    <a:pt x="171450" y="0"/>
                  </a:lnTo>
                  <a:close/>
                </a:path>
                <a:path w="342900" h="340360">
                  <a:moveTo>
                    <a:pt x="212972" y="5206"/>
                  </a:moveTo>
                  <a:lnTo>
                    <a:pt x="171450" y="5206"/>
                  </a:lnTo>
                  <a:lnTo>
                    <a:pt x="215602" y="11102"/>
                  </a:lnTo>
                  <a:lnTo>
                    <a:pt x="255302" y="27733"/>
                  </a:lnTo>
                  <a:lnTo>
                    <a:pt x="288956" y="53514"/>
                  </a:lnTo>
                  <a:lnTo>
                    <a:pt x="314969" y="86863"/>
                  </a:lnTo>
                  <a:lnTo>
                    <a:pt x="331746" y="126195"/>
                  </a:lnTo>
                  <a:lnTo>
                    <a:pt x="337693" y="169925"/>
                  </a:lnTo>
                  <a:lnTo>
                    <a:pt x="331746" y="213656"/>
                  </a:lnTo>
                  <a:lnTo>
                    <a:pt x="314969" y="252988"/>
                  </a:lnTo>
                  <a:lnTo>
                    <a:pt x="288956" y="286337"/>
                  </a:lnTo>
                  <a:lnTo>
                    <a:pt x="255302" y="312118"/>
                  </a:lnTo>
                  <a:lnTo>
                    <a:pt x="215602" y="328749"/>
                  </a:lnTo>
                  <a:lnTo>
                    <a:pt x="171450" y="334644"/>
                  </a:lnTo>
                  <a:lnTo>
                    <a:pt x="212972" y="334644"/>
                  </a:lnTo>
                  <a:lnTo>
                    <a:pt x="253069" y="319428"/>
                  </a:lnTo>
                  <a:lnTo>
                    <a:pt x="292735" y="290067"/>
                  </a:lnTo>
                  <a:lnTo>
                    <a:pt x="322274" y="250848"/>
                  </a:lnTo>
                  <a:lnTo>
                    <a:pt x="339550" y="203771"/>
                  </a:lnTo>
                  <a:lnTo>
                    <a:pt x="342900" y="169925"/>
                  </a:lnTo>
                  <a:lnTo>
                    <a:pt x="342064" y="152836"/>
                  </a:lnTo>
                  <a:lnTo>
                    <a:pt x="329438" y="103758"/>
                  </a:lnTo>
                  <a:lnTo>
                    <a:pt x="303899" y="61968"/>
                  </a:lnTo>
                  <a:lnTo>
                    <a:pt x="267192" y="28892"/>
                  </a:lnTo>
                  <a:lnTo>
                    <a:pt x="222063" y="7500"/>
                  </a:lnTo>
                  <a:lnTo>
                    <a:pt x="212972" y="5206"/>
                  </a:lnTo>
                  <a:close/>
                </a:path>
              </a:pathLst>
            </a:custGeom>
            <a:solidFill>
              <a:srgbClr val="FFFFFF"/>
            </a:solidFill>
          </p:spPr>
          <p:txBody>
            <a:bodyPr wrap="square" lIns="0" tIns="0" rIns="0" bIns="0" rtlCol="0"/>
            <a:lstStyle/>
            <a:p/>
          </p:txBody>
        </p:sp>
        <p:pic>
          <p:nvPicPr>
            <p:cNvPr id="28" name="object 28"/>
            <p:cNvPicPr/>
            <p:nvPr/>
          </p:nvPicPr>
          <p:blipFill>
            <a:blip r:embed="rId9" cstate="print"/>
            <a:stretch>
              <a:fillRect/>
            </a:stretch>
          </p:blipFill>
          <p:spPr>
            <a:xfrm>
              <a:off x="6778751" y="4280915"/>
              <a:ext cx="108203" cy="111251"/>
            </a:xfrm>
            <a:prstGeom prst="rect">
              <a:avLst/>
            </a:prstGeom>
          </p:spPr>
        </p:pic>
        <p:sp>
          <p:nvSpPr>
            <p:cNvPr id="29" name="object 29"/>
            <p:cNvSpPr/>
            <p:nvPr/>
          </p:nvSpPr>
          <p:spPr>
            <a:xfrm>
              <a:off x="6678167" y="4460747"/>
              <a:ext cx="311150" cy="47625"/>
            </a:xfrm>
            <a:custGeom>
              <a:avLst/>
              <a:gdLst/>
              <a:ahLst/>
              <a:cxnLst/>
              <a:rect l="l" t="t" r="r" b="b"/>
              <a:pathLst>
                <a:path w="311150" h="47625">
                  <a:moveTo>
                    <a:pt x="310896" y="0"/>
                  </a:moveTo>
                  <a:lnTo>
                    <a:pt x="0" y="0"/>
                  </a:lnTo>
                  <a:lnTo>
                    <a:pt x="0" y="47243"/>
                  </a:lnTo>
                  <a:lnTo>
                    <a:pt x="310896" y="47243"/>
                  </a:lnTo>
                  <a:lnTo>
                    <a:pt x="310896" y="0"/>
                  </a:lnTo>
                  <a:close/>
                </a:path>
              </a:pathLst>
            </a:custGeom>
            <a:solidFill>
              <a:srgbClr val="CDD5E1"/>
            </a:solidFill>
          </p:spPr>
          <p:txBody>
            <a:bodyPr wrap="square" lIns="0" tIns="0" rIns="0" bIns="0" rtlCol="0"/>
            <a:lstStyle/>
            <a:p/>
          </p:txBody>
        </p:sp>
        <p:sp>
          <p:nvSpPr>
            <p:cNvPr id="30" name="object 30"/>
            <p:cNvSpPr/>
            <p:nvPr/>
          </p:nvSpPr>
          <p:spPr>
            <a:xfrm>
              <a:off x="6655307" y="4349495"/>
              <a:ext cx="356870" cy="426720"/>
            </a:xfrm>
            <a:custGeom>
              <a:avLst/>
              <a:gdLst/>
              <a:ahLst/>
              <a:cxnLst/>
              <a:rect l="l" t="t" r="r" b="b"/>
              <a:pathLst>
                <a:path w="356870" h="426720">
                  <a:moveTo>
                    <a:pt x="178181" y="0"/>
                  </a:moveTo>
                  <a:lnTo>
                    <a:pt x="166699" y="2341"/>
                  </a:lnTo>
                  <a:lnTo>
                    <a:pt x="157289" y="8731"/>
                  </a:lnTo>
                  <a:lnTo>
                    <a:pt x="150927" y="18216"/>
                  </a:lnTo>
                  <a:lnTo>
                    <a:pt x="148590" y="29844"/>
                  </a:lnTo>
                  <a:lnTo>
                    <a:pt x="148590" y="397255"/>
                  </a:lnTo>
                  <a:lnTo>
                    <a:pt x="150927" y="408664"/>
                  </a:lnTo>
                  <a:lnTo>
                    <a:pt x="157289" y="418036"/>
                  </a:lnTo>
                  <a:lnTo>
                    <a:pt x="166699" y="424384"/>
                  </a:lnTo>
                  <a:lnTo>
                    <a:pt x="178181" y="426719"/>
                  </a:lnTo>
                  <a:lnTo>
                    <a:pt x="189749" y="424384"/>
                  </a:lnTo>
                  <a:lnTo>
                    <a:pt x="199104" y="418036"/>
                  </a:lnTo>
                  <a:lnTo>
                    <a:pt x="205362" y="408664"/>
                  </a:lnTo>
                  <a:lnTo>
                    <a:pt x="207645" y="397255"/>
                  </a:lnTo>
                  <a:lnTo>
                    <a:pt x="207645" y="29844"/>
                  </a:lnTo>
                  <a:lnTo>
                    <a:pt x="205362" y="18216"/>
                  </a:lnTo>
                  <a:lnTo>
                    <a:pt x="199104" y="8731"/>
                  </a:lnTo>
                  <a:lnTo>
                    <a:pt x="189749" y="2341"/>
                  </a:lnTo>
                  <a:lnTo>
                    <a:pt x="178181" y="0"/>
                  </a:lnTo>
                  <a:close/>
                </a:path>
                <a:path w="356870" h="426720">
                  <a:moveTo>
                    <a:pt x="97536" y="14350"/>
                  </a:moveTo>
                  <a:lnTo>
                    <a:pt x="88646" y="16148"/>
                  </a:lnTo>
                  <a:lnTo>
                    <a:pt x="81470" y="21018"/>
                  </a:lnTo>
                  <a:lnTo>
                    <a:pt x="76676" y="28174"/>
                  </a:lnTo>
                  <a:lnTo>
                    <a:pt x="74930" y="36829"/>
                  </a:lnTo>
                  <a:lnTo>
                    <a:pt x="74930" y="217042"/>
                  </a:lnTo>
                  <a:lnTo>
                    <a:pt x="76676" y="225752"/>
                  </a:lnTo>
                  <a:lnTo>
                    <a:pt x="81470" y="232902"/>
                  </a:lnTo>
                  <a:lnTo>
                    <a:pt x="88646" y="237742"/>
                  </a:lnTo>
                  <a:lnTo>
                    <a:pt x="97536" y="239521"/>
                  </a:lnTo>
                  <a:lnTo>
                    <a:pt x="106245" y="237742"/>
                  </a:lnTo>
                  <a:lnTo>
                    <a:pt x="113395" y="232902"/>
                  </a:lnTo>
                  <a:lnTo>
                    <a:pt x="118235" y="225752"/>
                  </a:lnTo>
                  <a:lnTo>
                    <a:pt x="120015" y="217042"/>
                  </a:lnTo>
                  <a:lnTo>
                    <a:pt x="120015" y="36829"/>
                  </a:lnTo>
                  <a:lnTo>
                    <a:pt x="118235" y="28174"/>
                  </a:lnTo>
                  <a:lnTo>
                    <a:pt x="113395" y="21018"/>
                  </a:lnTo>
                  <a:lnTo>
                    <a:pt x="106245" y="16148"/>
                  </a:lnTo>
                  <a:lnTo>
                    <a:pt x="97536" y="14350"/>
                  </a:lnTo>
                  <a:close/>
                </a:path>
                <a:path w="356870" h="426720">
                  <a:moveTo>
                    <a:pt x="22478" y="46354"/>
                  </a:moveTo>
                  <a:lnTo>
                    <a:pt x="13662" y="48134"/>
                  </a:lnTo>
                  <a:lnTo>
                    <a:pt x="6524" y="52974"/>
                  </a:lnTo>
                  <a:lnTo>
                    <a:pt x="1744" y="60124"/>
                  </a:lnTo>
                  <a:lnTo>
                    <a:pt x="0" y="68833"/>
                  </a:lnTo>
                  <a:lnTo>
                    <a:pt x="0" y="249046"/>
                  </a:lnTo>
                  <a:lnTo>
                    <a:pt x="1744" y="257702"/>
                  </a:lnTo>
                  <a:lnTo>
                    <a:pt x="6524" y="264858"/>
                  </a:lnTo>
                  <a:lnTo>
                    <a:pt x="13662" y="269728"/>
                  </a:lnTo>
                  <a:lnTo>
                    <a:pt x="22478" y="271525"/>
                  </a:lnTo>
                  <a:lnTo>
                    <a:pt x="31208" y="269728"/>
                  </a:lnTo>
                  <a:lnTo>
                    <a:pt x="38401" y="264858"/>
                  </a:lnTo>
                  <a:lnTo>
                    <a:pt x="43285" y="257702"/>
                  </a:lnTo>
                  <a:lnTo>
                    <a:pt x="45085" y="249046"/>
                  </a:lnTo>
                  <a:lnTo>
                    <a:pt x="45085" y="68833"/>
                  </a:lnTo>
                  <a:lnTo>
                    <a:pt x="43285" y="60124"/>
                  </a:lnTo>
                  <a:lnTo>
                    <a:pt x="38401" y="52974"/>
                  </a:lnTo>
                  <a:lnTo>
                    <a:pt x="31208" y="48134"/>
                  </a:lnTo>
                  <a:lnTo>
                    <a:pt x="22478" y="46354"/>
                  </a:lnTo>
                  <a:close/>
                </a:path>
                <a:path w="356870" h="426720">
                  <a:moveTo>
                    <a:pt x="259080" y="14350"/>
                  </a:moveTo>
                  <a:lnTo>
                    <a:pt x="250209" y="16148"/>
                  </a:lnTo>
                  <a:lnTo>
                    <a:pt x="243077" y="21018"/>
                  </a:lnTo>
                  <a:lnTo>
                    <a:pt x="238327" y="28174"/>
                  </a:lnTo>
                  <a:lnTo>
                    <a:pt x="236600" y="36829"/>
                  </a:lnTo>
                  <a:lnTo>
                    <a:pt x="236600" y="217042"/>
                  </a:lnTo>
                  <a:lnTo>
                    <a:pt x="238327" y="225752"/>
                  </a:lnTo>
                  <a:lnTo>
                    <a:pt x="243078" y="232902"/>
                  </a:lnTo>
                  <a:lnTo>
                    <a:pt x="250209" y="237742"/>
                  </a:lnTo>
                  <a:lnTo>
                    <a:pt x="259080" y="239521"/>
                  </a:lnTo>
                  <a:lnTo>
                    <a:pt x="267809" y="237742"/>
                  </a:lnTo>
                  <a:lnTo>
                    <a:pt x="275002" y="232902"/>
                  </a:lnTo>
                  <a:lnTo>
                    <a:pt x="279886" y="225752"/>
                  </a:lnTo>
                  <a:lnTo>
                    <a:pt x="281686" y="217042"/>
                  </a:lnTo>
                  <a:lnTo>
                    <a:pt x="281686" y="36829"/>
                  </a:lnTo>
                  <a:lnTo>
                    <a:pt x="279886" y="28174"/>
                  </a:lnTo>
                  <a:lnTo>
                    <a:pt x="275002" y="21018"/>
                  </a:lnTo>
                  <a:lnTo>
                    <a:pt x="267809" y="16148"/>
                  </a:lnTo>
                  <a:lnTo>
                    <a:pt x="259080" y="14350"/>
                  </a:lnTo>
                  <a:close/>
                </a:path>
                <a:path w="356870" h="426720">
                  <a:moveTo>
                    <a:pt x="334137" y="46354"/>
                  </a:moveTo>
                  <a:lnTo>
                    <a:pt x="325247" y="48134"/>
                  </a:lnTo>
                  <a:lnTo>
                    <a:pt x="318071" y="52974"/>
                  </a:lnTo>
                  <a:lnTo>
                    <a:pt x="313277" y="60124"/>
                  </a:lnTo>
                  <a:lnTo>
                    <a:pt x="311531" y="68833"/>
                  </a:lnTo>
                  <a:lnTo>
                    <a:pt x="311531" y="249046"/>
                  </a:lnTo>
                  <a:lnTo>
                    <a:pt x="313277" y="257702"/>
                  </a:lnTo>
                  <a:lnTo>
                    <a:pt x="318071" y="264858"/>
                  </a:lnTo>
                  <a:lnTo>
                    <a:pt x="325247" y="269728"/>
                  </a:lnTo>
                  <a:lnTo>
                    <a:pt x="334137" y="271525"/>
                  </a:lnTo>
                  <a:lnTo>
                    <a:pt x="342846" y="269728"/>
                  </a:lnTo>
                  <a:lnTo>
                    <a:pt x="349996" y="264858"/>
                  </a:lnTo>
                  <a:lnTo>
                    <a:pt x="354836" y="257702"/>
                  </a:lnTo>
                  <a:lnTo>
                    <a:pt x="356616" y="249046"/>
                  </a:lnTo>
                  <a:lnTo>
                    <a:pt x="356616" y="68833"/>
                  </a:lnTo>
                  <a:lnTo>
                    <a:pt x="354836" y="60124"/>
                  </a:lnTo>
                  <a:lnTo>
                    <a:pt x="349996" y="52974"/>
                  </a:lnTo>
                  <a:lnTo>
                    <a:pt x="342846" y="48134"/>
                  </a:lnTo>
                  <a:lnTo>
                    <a:pt x="334137" y="46354"/>
                  </a:lnTo>
                  <a:close/>
                </a:path>
              </a:pathLst>
            </a:custGeom>
            <a:solidFill>
              <a:srgbClr val="ACB9CF"/>
            </a:solidFill>
          </p:spPr>
          <p:txBody>
            <a:bodyPr wrap="square" lIns="0" tIns="0" rIns="0" bIns="0" rtlCol="0"/>
            <a:lstStyle/>
            <a:p/>
          </p:txBody>
        </p:sp>
      </p:grpSp>
      <p:grpSp>
        <p:nvGrpSpPr>
          <p:cNvPr id="31" name="object 31"/>
          <p:cNvGrpSpPr/>
          <p:nvPr/>
        </p:nvGrpSpPr>
        <p:grpSpPr>
          <a:xfrm>
            <a:off x="495300" y="6530644"/>
            <a:ext cx="7376795" cy="121920"/>
            <a:chOff x="495300" y="6530644"/>
            <a:chExt cx="7376795" cy="121920"/>
          </a:xfrm>
        </p:grpSpPr>
        <p:pic>
          <p:nvPicPr>
            <p:cNvPr id="32" name="object 32"/>
            <p:cNvPicPr/>
            <p:nvPr/>
          </p:nvPicPr>
          <p:blipFill>
            <a:blip r:embed="rId10" cstate="print"/>
            <a:stretch>
              <a:fillRect/>
            </a:stretch>
          </p:blipFill>
          <p:spPr>
            <a:xfrm>
              <a:off x="495300" y="6530644"/>
              <a:ext cx="1956943" cy="121919"/>
            </a:xfrm>
            <a:prstGeom prst="rect">
              <a:avLst/>
            </a:prstGeom>
          </p:spPr>
        </p:pic>
        <p:pic>
          <p:nvPicPr>
            <p:cNvPr id="33" name="object 33"/>
            <p:cNvPicPr/>
            <p:nvPr/>
          </p:nvPicPr>
          <p:blipFill>
            <a:blip r:embed="rId11" cstate="print"/>
            <a:stretch>
              <a:fillRect/>
            </a:stretch>
          </p:blipFill>
          <p:spPr>
            <a:xfrm>
              <a:off x="2406650" y="6530644"/>
              <a:ext cx="323850" cy="121919"/>
            </a:xfrm>
            <a:prstGeom prst="rect">
              <a:avLst/>
            </a:prstGeom>
          </p:spPr>
        </p:pic>
        <p:pic>
          <p:nvPicPr>
            <p:cNvPr id="34" name="object 34"/>
            <p:cNvPicPr/>
            <p:nvPr/>
          </p:nvPicPr>
          <p:blipFill>
            <a:blip r:embed="rId12" cstate="print"/>
            <a:stretch>
              <a:fillRect/>
            </a:stretch>
          </p:blipFill>
          <p:spPr>
            <a:xfrm>
              <a:off x="2665729" y="6530644"/>
              <a:ext cx="1117714" cy="121919"/>
            </a:xfrm>
            <a:prstGeom prst="rect">
              <a:avLst/>
            </a:prstGeom>
          </p:spPr>
        </p:pic>
        <p:pic>
          <p:nvPicPr>
            <p:cNvPr id="35" name="object 35"/>
            <p:cNvPicPr/>
            <p:nvPr/>
          </p:nvPicPr>
          <p:blipFill>
            <a:blip r:embed="rId13" cstate="print"/>
            <a:stretch>
              <a:fillRect/>
            </a:stretch>
          </p:blipFill>
          <p:spPr>
            <a:xfrm>
              <a:off x="3740530" y="6530644"/>
              <a:ext cx="323697" cy="121919"/>
            </a:xfrm>
            <a:prstGeom prst="rect">
              <a:avLst/>
            </a:prstGeom>
          </p:spPr>
        </p:pic>
        <p:pic>
          <p:nvPicPr>
            <p:cNvPr id="36" name="object 36"/>
            <p:cNvPicPr/>
            <p:nvPr/>
          </p:nvPicPr>
          <p:blipFill>
            <a:blip r:embed="rId14" cstate="print"/>
            <a:stretch>
              <a:fillRect/>
            </a:stretch>
          </p:blipFill>
          <p:spPr>
            <a:xfrm>
              <a:off x="4010278" y="6530644"/>
              <a:ext cx="1054100" cy="121919"/>
            </a:xfrm>
            <a:prstGeom prst="rect">
              <a:avLst/>
            </a:prstGeom>
          </p:spPr>
        </p:pic>
        <p:pic>
          <p:nvPicPr>
            <p:cNvPr id="37" name="object 37"/>
            <p:cNvPicPr/>
            <p:nvPr/>
          </p:nvPicPr>
          <p:blipFill>
            <a:blip r:embed="rId15" cstate="print"/>
            <a:stretch>
              <a:fillRect/>
            </a:stretch>
          </p:blipFill>
          <p:spPr>
            <a:xfrm>
              <a:off x="5022215" y="6530644"/>
              <a:ext cx="264160" cy="121919"/>
            </a:xfrm>
            <a:prstGeom prst="rect">
              <a:avLst/>
            </a:prstGeom>
          </p:spPr>
        </p:pic>
        <p:pic>
          <p:nvPicPr>
            <p:cNvPr id="38" name="object 38"/>
            <p:cNvPicPr/>
            <p:nvPr/>
          </p:nvPicPr>
          <p:blipFill>
            <a:blip r:embed="rId16" cstate="print"/>
            <a:stretch>
              <a:fillRect/>
            </a:stretch>
          </p:blipFill>
          <p:spPr>
            <a:xfrm>
              <a:off x="5220334" y="6530644"/>
              <a:ext cx="1493774" cy="121919"/>
            </a:xfrm>
            <a:prstGeom prst="rect">
              <a:avLst/>
            </a:prstGeom>
          </p:spPr>
        </p:pic>
        <p:pic>
          <p:nvPicPr>
            <p:cNvPr id="39" name="object 39"/>
            <p:cNvPicPr/>
            <p:nvPr/>
          </p:nvPicPr>
          <p:blipFill>
            <a:blip r:embed="rId17" cstate="print"/>
            <a:stretch>
              <a:fillRect/>
            </a:stretch>
          </p:blipFill>
          <p:spPr>
            <a:xfrm>
              <a:off x="6671436" y="6530644"/>
              <a:ext cx="1200480" cy="121919"/>
            </a:xfrm>
            <a:prstGeom prst="rect">
              <a:avLst/>
            </a:prstGeom>
          </p:spPr>
        </p:pic>
      </p:grpSp>
      <p:pic>
        <p:nvPicPr>
          <p:cNvPr id="40" name="object 40"/>
          <p:cNvPicPr/>
          <p:nvPr/>
        </p:nvPicPr>
        <p:blipFill>
          <a:blip r:embed="rId18" cstate="print"/>
          <a:stretch>
            <a:fillRect/>
          </a:stretch>
        </p:blipFill>
        <p:spPr>
          <a:xfrm>
            <a:off x="3709161" y="487426"/>
            <a:ext cx="4966970" cy="518160"/>
          </a:xfrm>
          <a:prstGeom prst="rect">
            <a:avLst/>
          </a:prstGeom>
        </p:spPr>
      </p:pic>
      <p:grpSp>
        <p:nvGrpSpPr>
          <p:cNvPr id="41" name="object 41"/>
          <p:cNvGrpSpPr/>
          <p:nvPr/>
        </p:nvGrpSpPr>
        <p:grpSpPr>
          <a:xfrm>
            <a:off x="9304908" y="1313433"/>
            <a:ext cx="1350645" cy="274320"/>
            <a:chOff x="9304908" y="1313433"/>
            <a:chExt cx="1350645" cy="274320"/>
          </a:xfrm>
        </p:grpSpPr>
        <p:pic>
          <p:nvPicPr>
            <p:cNvPr id="42" name="object 42"/>
            <p:cNvPicPr/>
            <p:nvPr/>
          </p:nvPicPr>
          <p:blipFill>
            <a:blip r:embed="rId19" cstate="print"/>
            <a:stretch>
              <a:fillRect/>
            </a:stretch>
          </p:blipFill>
          <p:spPr>
            <a:xfrm>
              <a:off x="9304908" y="1313433"/>
              <a:ext cx="742492" cy="274320"/>
            </a:xfrm>
            <a:prstGeom prst="rect">
              <a:avLst/>
            </a:prstGeom>
          </p:spPr>
        </p:pic>
        <p:pic>
          <p:nvPicPr>
            <p:cNvPr id="43" name="object 43"/>
            <p:cNvPicPr/>
            <p:nvPr/>
          </p:nvPicPr>
          <p:blipFill>
            <a:blip r:embed="rId20" cstate="print"/>
            <a:stretch>
              <a:fillRect/>
            </a:stretch>
          </p:blipFill>
          <p:spPr>
            <a:xfrm>
              <a:off x="9923652" y="1313433"/>
              <a:ext cx="731520" cy="274320"/>
            </a:xfrm>
            <a:prstGeom prst="rect">
              <a:avLst/>
            </a:prstGeom>
          </p:spPr>
        </p:pic>
      </p:grpSp>
      <p:grpSp>
        <p:nvGrpSpPr>
          <p:cNvPr id="44" name="object 44"/>
          <p:cNvGrpSpPr/>
          <p:nvPr/>
        </p:nvGrpSpPr>
        <p:grpSpPr>
          <a:xfrm>
            <a:off x="8939783" y="1652651"/>
            <a:ext cx="2021205" cy="321945"/>
            <a:chOff x="8939783" y="1652651"/>
            <a:chExt cx="2021205" cy="321945"/>
          </a:xfrm>
        </p:grpSpPr>
        <p:pic>
          <p:nvPicPr>
            <p:cNvPr id="45" name="object 45"/>
            <p:cNvPicPr/>
            <p:nvPr/>
          </p:nvPicPr>
          <p:blipFill>
            <a:blip r:embed="rId21" cstate="print"/>
            <a:stretch>
              <a:fillRect/>
            </a:stretch>
          </p:blipFill>
          <p:spPr>
            <a:xfrm>
              <a:off x="8939783" y="1652651"/>
              <a:ext cx="2021077" cy="161544"/>
            </a:xfrm>
            <a:prstGeom prst="rect">
              <a:avLst/>
            </a:prstGeom>
          </p:spPr>
        </p:pic>
        <p:pic>
          <p:nvPicPr>
            <p:cNvPr id="46" name="object 46"/>
            <p:cNvPicPr/>
            <p:nvPr/>
          </p:nvPicPr>
          <p:blipFill>
            <a:blip r:embed="rId22" cstate="print"/>
            <a:stretch>
              <a:fillRect/>
            </a:stretch>
          </p:blipFill>
          <p:spPr>
            <a:xfrm>
              <a:off x="9182099" y="1812671"/>
              <a:ext cx="1511300" cy="161544"/>
            </a:xfrm>
            <a:prstGeom prst="rect">
              <a:avLst/>
            </a:prstGeom>
          </p:spPr>
        </p:pic>
      </p:grpSp>
      <p:grpSp>
        <p:nvGrpSpPr>
          <p:cNvPr id="47" name="object 47"/>
          <p:cNvGrpSpPr/>
          <p:nvPr/>
        </p:nvGrpSpPr>
        <p:grpSpPr>
          <a:xfrm>
            <a:off x="9480550" y="3250438"/>
            <a:ext cx="948690" cy="608965"/>
            <a:chOff x="9480550" y="3250438"/>
            <a:chExt cx="948690" cy="608965"/>
          </a:xfrm>
        </p:grpSpPr>
        <p:sp>
          <p:nvSpPr>
            <p:cNvPr id="48" name="object 48"/>
            <p:cNvSpPr/>
            <p:nvPr/>
          </p:nvSpPr>
          <p:spPr>
            <a:xfrm>
              <a:off x="9585960" y="3256788"/>
              <a:ext cx="836930" cy="535305"/>
            </a:xfrm>
            <a:custGeom>
              <a:avLst/>
              <a:gdLst/>
              <a:ahLst/>
              <a:cxnLst/>
              <a:rect l="l" t="t" r="r" b="b"/>
              <a:pathLst>
                <a:path w="836929" h="535304">
                  <a:moveTo>
                    <a:pt x="526669" y="0"/>
                  </a:moveTo>
                  <a:lnTo>
                    <a:pt x="479663" y="7040"/>
                  </a:lnTo>
                  <a:lnTo>
                    <a:pt x="438277" y="26797"/>
                  </a:lnTo>
                  <a:lnTo>
                    <a:pt x="404510" y="57221"/>
                  </a:lnTo>
                  <a:lnTo>
                    <a:pt x="380365" y="96265"/>
                  </a:lnTo>
                  <a:lnTo>
                    <a:pt x="368593" y="91132"/>
                  </a:lnTo>
                  <a:lnTo>
                    <a:pt x="356203" y="87391"/>
                  </a:lnTo>
                  <a:lnTo>
                    <a:pt x="343288" y="85103"/>
                  </a:lnTo>
                  <a:lnTo>
                    <a:pt x="329946" y="84327"/>
                  </a:lnTo>
                  <a:lnTo>
                    <a:pt x="286000" y="93092"/>
                  </a:lnTo>
                  <a:lnTo>
                    <a:pt x="249555" y="117014"/>
                  </a:lnTo>
                  <a:lnTo>
                    <a:pt x="223968" y="152532"/>
                  </a:lnTo>
                  <a:lnTo>
                    <a:pt x="212598" y="196087"/>
                  </a:lnTo>
                  <a:lnTo>
                    <a:pt x="166370" y="196087"/>
                  </a:lnTo>
                  <a:lnTo>
                    <a:pt x="121943" y="202146"/>
                  </a:lnTo>
                  <a:lnTo>
                    <a:pt x="82145" y="219239"/>
                  </a:lnTo>
                  <a:lnTo>
                    <a:pt x="48513" y="245745"/>
                  </a:lnTo>
                  <a:lnTo>
                    <a:pt x="22587" y="280039"/>
                  </a:lnTo>
                  <a:lnTo>
                    <a:pt x="5903" y="320500"/>
                  </a:lnTo>
                  <a:lnTo>
                    <a:pt x="0" y="365506"/>
                  </a:lnTo>
                  <a:lnTo>
                    <a:pt x="5903" y="410511"/>
                  </a:lnTo>
                  <a:lnTo>
                    <a:pt x="22587" y="450972"/>
                  </a:lnTo>
                  <a:lnTo>
                    <a:pt x="48514" y="485266"/>
                  </a:lnTo>
                  <a:lnTo>
                    <a:pt x="82145" y="511772"/>
                  </a:lnTo>
                  <a:lnTo>
                    <a:pt x="121943" y="528865"/>
                  </a:lnTo>
                  <a:lnTo>
                    <a:pt x="166370" y="534924"/>
                  </a:lnTo>
                  <a:lnTo>
                    <a:pt x="670306" y="534924"/>
                  </a:lnTo>
                  <a:lnTo>
                    <a:pt x="714732" y="528865"/>
                  </a:lnTo>
                  <a:lnTo>
                    <a:pt x="754530" y="511772"/>
                  </a:lnTo>
                  <a:lnTo>
                    <a:pt x="788162" y="485267"/>
                  </a:lnTo>
                  <a:lnTo>
                    <a:pt x="814088" y="450972"/>
                  </a:lnTo>
                  <a:lnTo>
                    <a:pt x="830772" y="410511"/>
                  </a:lnTo>
                  <a:lnTo>
                    <a:pt x="836676" y="365506"/>
                  </a:lnTo>
                  <a:lnTo>
                    <a:pt x="828946" y="314291"/>
                  </a:lnTo>
                  <a:lnTo>
                    <a:pt x="807329" y="269398"/>
                  </a:lnTo>
                  <a:lnTo>
                    <a:pt x="774185" y="233247"/>
                  </a:lnTo>
                  <a:lnTo>
                    <a:pt x="731873" y="208257"/>
                  </a:lnTo>
                  <a:lnTo>
                    <a:pt x="682751" y="196850"/>
                  </a:lnTo>
                  <a:lnTo>
                    <a:pt x="684145" y="188382"/>
                  </a:lnTo>
                  <a:lnTo>
                    <a:pt x="685228" y="179879"/>
                  </a:lnTo>
                  <a:lnTo>
                    <a:pt x="685930" y="171257"/>
                  </a:lnTo>
                  <a:lnTo>
                    <a:pt x="686181" y="162433"/>
                  </a:lnTo>
                  <a:lnTo>
                    <a:pt x="680459" y="119400"/>
                  </a:lnTo>
                  <a:lnTo>
                    <a:pt x="664327" y="80640"/>
                  </a:lnTo>
                  <a:lnTo>
                    <a:pt x="639333" y="47736"/>
                  </a:lnTo>
                  <a:lnTo>
                    <a:pt x="607027" y="22272"/>
                  </a:lnTo>
                  <a:lnTo>
                    <a:pt x="568955" y="5832"/>
                  </a:lnTo>
                  <a:lnTo>
                    <a:pt x="526669" y="0"/>
                  </a:lnTo>
                  <a:close/>
                </a:path>
              </a:pathLst>
            </a:custGeom>
            <a:solidFill>
              <a:srgbClr val="E4EBFF"/>
            </a:solidFill>
          </p:spPr>
          <p:txBody>
            <a:bodyPr wrap="square" lIns="0" tIns="0" rIns="0" bIns="0" rtlCol="0"/>
            <a:lstStyle/>
            <a:p/>
          </p:txBody>
        </p:sp>
        <p:sp>
          <p:nvSpPr>
            <p:cNvPr id="49" name="object 49"/>
            <p:cNvSpPr/>
            <p:nvPr/>
          </p:nvSpPr>
          <p:spPr>
            <a:xfrm>
              <a:off x="9585960" y="3256788"/>
              <a:ext cx="836930" cy="535305"/>
            </a:xfrm>
            <a:custGeom>
              <a:avLst/>
              <a:gdLst/>
              <a:ahLst/>
              <a:cxnLst/>
              <a:rect l="l" t="t" r="r" b="b"/>
              <a:pathLst>
                <a:path w="836929" h="535304">
                  <a:moveTo>
                    <a:pt x="682751" y="196850"/>
                  </a:moveTo>
                  <a:lnTo>
                    <a:pt x="684145" y="188382"/>
                  </a:lnTo>
                  <a:lnTo>
                    <a:pt x="685228" y="179879"/>
                  </a:lnTo>
                  <a:lnTo>
                    <a:pt x="685930" y="171257"/>
                  </a:lnTo>
                  <a:lnTo>
                    <a:pt x="686181" y="162433"/>
                  </a:lnTo>
                  <a:lnTo>
                    <a:pt x="680459" y="119400"/>
                  </a:lnTo>
                  <a:lnTo>
                    <a:pt x="664327" y="80640"/>
                  </a:lnTo>
                  <a:lnTo>
                    <a:pt x="639333" y="47736"/>
                  </a:lnTo>
                  <a:lnTo>
                    <a:pt x="607027" y="22272"/>
                  </a:lnTo>
                  <a:lnTo>
                    <a:pt x="568955" y="5832"/>
                  </a:lnTo>
                  <a:lnTo>
                    <a:pt x="526669" y="0"/>
                  </a:lnTo>
                  <a:lnTo>
                    <a:pt x="479663" y="7040"/>
                  </a:lnTo>
                  <a:lnTo>
                    <a:pt x="438277" y="26797"/>
                  </a:lnTo>
                  <a:lnTo>
                    <a:pt x="404510" y="57221"/>
                  </a:lnTo>
                  <a:lnTo>
                    <a:pt x="380365" y="96265"/>
                  </a:lnTo>
                  <a:lnTo>
                    <a:pt x="368593" y="91132"/>
                  </a:lnTo>
                  <a:lnTo>
                    <a:pt x="356203" y="87391"/>
                  </a:lnTo>
                  <a:lnTo>
                    <a:pt x="343288" y="85103"/>
                  </a:lnTo>
                  <a:lnTo>
                    <a:pt x="329946" y="84327"/>
                  </a:lnTo>
                  <a:lnTo>
                    <a:pt x="286000" y="93092"/>
                  </a:lnTo>
                  <a:lnTo>
                    <a:pt x="249555" y="117014"/>
                  </a:lnTo>
                  <a:lnTo>
                    <a:pt x="223968" y="152532"/>
                  </a:lnTo>
                  <a:lnTo>
                    <a:pt x="212598" y="196087"/>
                  </a:lnTo>
                  <a:lnTo>
                    <a:pt x="185872" y="196087"/>
                  </a:lnTo>
                  <a:lnTo>
                    <a:pt x="172148" y="196087"/>
                  </a:lnTo>
                  <a:lnTo>
                    <a:pt x="167092" y="196087"/>
                  </a:lnTo>
                  <a:lnTo>
                    <a:pt x="166370" y="196087"/>
                  </a:lnTo>
                  <a:lnTo>
                    <a:pt x="121943" y="202146"/>
                  </a:lnTo>
                  <a:lnTo>
                    <a:pt x="82145" y="219239"/>
                  </a:lnTo>
                  <a:lnTo>
                    <a:pt x="48513" y="245745"/>
                  </a:lnTo>
                  <a:lnTo>
                    <a:pt x="22587" y="280039"/>
                  </a:lnTo>
                  <a:lnTo>
                    <a:pt x="5903" y="320500"/>
                  </a:lnTo>
                  <a:lnTo>
                    <a:pt x="0" y="365506"/>
                  </a:lnTo>
                  <a:lnTo>
                    <a:pt x="5903" y="410511"/>
                  </a:lnTo>
                  <a:lnTo>
                    <a:pt x="22587" y="450972"/>
                  </a:lnTo>
                  <a:lnTo>
                    <a:pt x="48514" y="485266"/>
                  </a:lnTo>
                  <a:lnTo>
                    <a:pt x="82145" y="511772"/>
                  </a:lnTo>
                  <a:lnTo>
                    <a:pt x="121943" y="528865"/>
                  </a:lnTo>
                  <a:lnTo>
                    <a:pt x="166370" y="534924"/>
                  </a:lnTo>
                  <a:lnTo>
                    <a:pt x="457708" y="534924"/>
                  </a:lnTo>
                  <a:lnTo>
                    <a:pt x="607314" y="534924"/>
                  </a:lnTo>
                  <a:lnTo>
                    <a:pt x="662432" y="534924"/>
                  </a:lnTo>
                  <a:lnTo>
                    <a:pt x="670306" y="534924"/>
                  </a:lnTo>
                  <a:lnTo>
                    <a:pt x="714732" y="528865"/>
                  </a:lnTo>
                  <a:lnTo>
                    <a:pt x="754530" y="511772"/>
                  </a:lnTo>
                  <a:lnTo>
                    <a:pt x="788162" y="485267"/>
                  </a:lnTo>
                  <a:lnTo>
                    <a:pt x="814088" y="450972"/>
                  </a:lnTo>
                  <a:lnTo>
                    <a:pt x="830772" y="410511"/>
                  </a:lnTo>
                  <a:lnTo>
                    <a:pt x="836676" y="365506"/>
                  </a:lnTo>
                  <a:lnTo>
                    <a:pt x="828946" y="314291"/>
                  </a:lnTo>
                  <a:lnTo>
                    <a:pt x="807329" y="269398"/>
                  </a:lnTo>
                  <a:lnTo>
                    <a:pt x="774185" y="233247"/>
                  </a:lnTo>
                  <a:lnTo>
                    <a:pt x="731873" y="208257"/>
                  </a:lnTo>
                  <a:lnTo>
                    <a:pt x="682751" y="196850"/>
                  </a:lnTo>
                  <a:close/>
                </a:path>
              </a:pathLst>
            </a:custGeom>
            <a:ln w="12699">
              <a:solidFill>
                <a:srgbClr val="DEE2EB"/>
              </a:solidFill>
            </a:ln>
          </p:spPr>
          <p:txBody>
            <a:bodyPr wrap="square" lIns="0" tIns="0" rIns="0" bIns="0" rtlCol="0"/>
            <a:lstStyle/>
            <a:p/>
          </p:txBody>
        </p:sp>
        <p:sp>
          <p:nvSpPr>
            <p:cNvPr id="50" name="object 50"/>
            <p:cNvSpPr/>
            <p:nvPr/>
          </p:nvSpPr>
          <p:spPr>
            <a:xfrm>
              <a:off x="9535668" y="3281172"/>
              <a:ext cx="836930" cy="536575"/>
            </a:xfrm>
            <a:custGeom>
              <a:avLst/>
              <a:gdLst/>
              <a:ahLst/>
              <a:cxnLst/>
              <a:rect l="l" t="t" r="r" b="b"/>
              <a:pathLst>
                <a:path w="836929" h="536575">
                  <a:moveTo>
                    <a:pt x="526668" y="0"/>
                  </a:moveTo>
                  <a:lnTo>
                    <a:pt x="479663" y="7062"/>
                  </a:lnTo>
                  <a:lnTo>
                    <a:pt x="438276" y="26876"/>
                  </a:lnTo>
                  <a:lnTo>
                    <a:pt x="404510" y="57382"/>
                  </a:lnTo>
                  <a:lnTo>
                    <a:pt x="380364" y="96519"/>
                  </a:lnTo>
                  <a:lnTo>
                    <a:pt x="368593" y="91386"/>
                  </a:lnTo>
                  <a:lnTo>
                    <a:pt x="356203" y="87645"/>
                  </a:lnTo>
                  <a:lnTo>
                    <a:pt x="343288" y="85357"/>
                  </a:lnTo>
                  <a:lnTo>
                    <a:pt x="329946" y="84581"/>
                  </a:lnTo>
                  <a:lnTo>
                    <a:pt x="286000" y="93370"/>
                  </a:lnTo>
                  <a:lnTo>
                    <a:pt x="249554" y="117363"/>
                  </a:lnTo>
                  <a:lnTo>
                    <a:pt x="223968" y="153001"/>
                  </a:lnTo>
                  <a:lnTo>
                    <a:pt x="212598" y="196723"/>
                  </a:lnTo>
                  <a:lnTo>
                    <a:pt x="166370" y="196723"/>
                  </a:lnTo>
                  <a:lnTo>
                    <a:pt x="121943" y="202791"/>
                  </a:lnTo>
                  <a:lnTo>
                    <a:pt x="82145" y="219916"/>
                  </a:lnTo>
                  <a:lnTo>
                    <a:pt x="48513" y="246475"/>
                  </a:lnTo>
                  <a:lnTo>
                    <a:pt x="22587" y="280844"/>
                  </a:lnTo>
                  <a:lnTo>
                    <a:pt x="5903" y="321400"/>
                  </a:lnTo>
                  <a:lnTo>
                    <a:pt x="0" y="366521"/>
                  </a:lnTo>
                  <a:lnTo>
                    <a:pt x="5903" y="411696"/>
                  </a:lnTo>
                  <a:lnTo>
                    <a:pt x="22587" y="452289"/>
                  </a:lnTo>
                  <a:lnTo>
                    <a:pt x="48513" y="486679"/>
                  </a:lnTo>
                  <a:lnTo>
                    <a:pt x="82145" y="513249"/>
                  </a:lnTo>
                  <a:lnTo>
                    <a:pt x="121943" y="530378"/>
                  </a:lnTo>
                  <a:lnTo>
                    <a:pt x="166370" y="536447"/>
                  </a:lnTo>
                  <a:lnTo>
                    <a:pt x="670305" y="536447"/>
                  </a:lnTo>
                  <a:lnTo>
                    <a:pt x="714732" y="530378"/>
                  </a:lnTo>
                  <a:lnTo>
                    <a:pt x="754530" y="513249"/>
                  </a:lnTo>
                  <a:lnTo>
                    <a:pt x="788162" y="486679"/>
                  </a:lnTo>
                  <a:lnTo>
                    <a:pt x="814088" y="452289"/>
                  </a:lnTo>
                  <a:lnTo>
                    <a:pt x="830772" y="411696"/>
                  </a:lnTo>
                  <a:lnTo>
                    <a:pt x="836676" y="366521"/>
                  </a:lnTo>
                  <a:lnTo>
                    <a:pt x="828946" y="315157"/>
                  </a:lnTo>
                  <a:lnTo>
                    <a:pt x="807329" y="270125"/>
                  </a:lnTo>
                  <a:lnTo>
                    <a:pt x="774185" y="233860"/>
                  </a:lnTo>
                  <a:lnTo>
                    <a:pt x="731873" y="208794"/>
                  </a:lnTo>
                  <a:lnTo>
                    <a:pt x="682751" y="197357"/>
                  </a:lnTo>
                  <a:lnTo>
                    <a:pt x="684145" y="188888"/>
                  </a:lnTo>
                  <a:lnTo>
                    <a:pt x="685228" y="180371"/>
                  </a:lnTo>
                  <a:lnTo>
                    <a:pt x="685930" y="171711"/>
                  </a:lnTo>
                  <a:lnTo>
                    <a:pt x="686180" y="162813"/>
                  </a:lnTo>
                  <a:lnTo>
                    <a:pt x="680459" y="119665"/>
                  </a:lnTo>
                  <a:lnTo>
                    <a:pt x="664327" y="80809"/>
                  </a:lnTo>
                  <a:lnTo>
                    <a:pt x="639333" y="47831"/>
                  </a:lnTo>
                  <a:lnTo>
                    <a:pt x="607027" y="22314"/>
                  </a:lnTo>
                  <a:lnTo>
                    <a:pt x="568955" y="5842"/>
                  </a:lnTo>
                  <a:lnTo>
                    <a:pt x="526668" y="0"/>
                  </a:lnTo>
                  <a:close/>
                </a:path>
              </a:pathLst>
            </a:custGeom>
            <a:solidFill>
              <a:srgbClr val="C9D9FF"/>
            </a:solidFill>
          </p:spPr>
          <p:txBody>
            <a:bodyPr wrap="square" lIns="0" tIns="0" rIns="0" bIns="0" rtlCol="0"/>
            <a:lstStyle/>
            <a:p/>
          </p:txBody>
        </p:sp>
        <p:sp>
          <p:nvSpPr>
            <p:cNvPr id="51" name="object 51"/>
            <p:cNvSpPr/>
            <p:nvPr/>
          </p:nvSpPr>
          <p:spPr>
            <a:xfrm>
              <a:off x="9535668" y="3281172"/>
              <a:ext cx="836930" cy="536575"/>
            </a:xfrm>
            <a:custGeom>
              <a:avLst/>
              <a:gdLst/>
              <a:ahLst/>
              <a:cxnLst/>
              <a:rect l="l" t="t" r="r" b="b"/>
              <a:pathLst>
                <a:path w="836929" h="536575">
                  <a:moveTo>
                    <a:pt x="682751" y="197357"/>
                  </a:moveTo>
                  <a:lnTo>
                    <a:pt x="684145" y="188888"/>
                  </a:lnTo>
                  <a:lnTo>
                    <a:pt x="685228" y="180371"/>
                  </a:lnTo>
                  <a:lnTo>
                    <a:pt x="685930" y="171711"/>
                  </a:lnTo>
                  <a:lnTo>
                    <a:pt x="686180" y="162813"/>
                  </a:lnTo>
                  <a:lnTo>
                    <a:pt x="680459" y="119665"/>
                  </a:lnTo>
                  <a:lnTo>
                    <a:pt x="664327" y="80809"/>
                  </a:lnTo>
                  <a:lnTo>
                    <a:pt x="639333" y="47831"/>
                  </a:lnTo>
                  <a:lnTo>
                    <a:pt x="607027" y="22314"/>
                  </a:lnTo>
                  <a:lnTo>
                    <a:pt x="568955" y="5842"/>
                  </a:lnTo>
                  <a:lnTo>
                    <a:pt x="526668" y="0"/>
                  </a:lnTo>
                  <a:lnTo>
                    <a:pt x="479663" y="7062"/>
                  </a:lnTo>
                  <a:lnTo>
                    <a:pt x="438276" y="26876"/>
                  </a:lnTo>
                  <a:lnTo>
                    <a:pt x="404510" y="57382"/>
                  </a:lnTo>
                  <a:lnTo>
                    <a:pt x="380364" y="96519"/>
                  </a:lnTo>
                  <a:lnTo>
                    <a:pt x="368593" y="91386"/>
                  </a:lnTo>
                  <a:lnTo>
                    <a:pt x="356203" y="87645"/>
                  </a:lnTo>
                  <a:lnTo>
                    <a:pt x="343288" y="85357"/>
                  </a:lnTo>
                  <a:lnTo>
                    <a:pt x="329946" y="84581"/>
                  </a:lnTo>
                  <a:lnTo>
                    <a:pt x="286000" y="93370"/>
                  </a:lnTo>
                  <a:lnTo>
                    <a:pt x="249554" y="117363"/>
                  </a:lnTo>
                  <a:lnTo>
                    <a:pt x="223968" y="153001"/>
                  </a:lnTo>
                  <a:lnTo>
                    <a:pt x="212598" y="196723"/>
                  </a:lnTo>
                  <a:lnTo>
                    <a:pt x="185872" y="196723"/>
                  </a:lnTo>
                  <a:lnTo>
                    <a:pt x="172148" y="196723"/>
                  </a:lnTo>
                  <a:lnTo>
                    <a:pt x="167092" y="196723"/>
                  </a:lnTo>
                  <a:lnTo>
                    <a:pt x="166370" y="196723"/>
                  </a:lnTo>
                  <a:lnTo>
                    <a:pt x="121943" y="202791"/>
                  </a:lnTo>
                  <a:lnTo>
                    <a:pt x="82145" y="219916"/>
                  </a:lnTo>
                  <a:lnTo>
                    <a:pt x="48513" y="246475"/>
                  </a:lnTo>
                  <a:lnTo>
                    <a:pt x="22587" y="280844"/>
                  </a:lnTo>
                  <a:lnTo>
                    <a:pt x="5903" y="321400"/>
                  </a:lnTo>
                  <a:lnTo>
                    <a:pt x="0" y="366521"/>
                  </a:lnTo>
                  <a:lnTo>
                    <a:pt x="5903" y="411696"/>
                  </a:lnTo>
                  <a:lnTo>
                    <a:pt x="22587" y="452289"/>
                  </a:lnTo>
                  <a:lnTo>
                    <a:pt x="48513" y="486679"/>
                  </a:lnTo>
                  <a:lnTo>
                    <a:pt x="82145" y="513249"/>
                  </a:lnTo>
                  <a:lnTo>
                    <a:pt x="121943" y="530378"/>
                  </a:lnTo>
                  <a:lnTo>
                    <a:pt x="166370" y="536447"/>
                  </a:lnTo>
                  <a:lnTo>
                    <a:pt x="457707" y="536447"/>
                  </a:lnTo>
                  <a:lnTo>
                    <a:pt x="607313" y="536447"/>
                  </a:lnTo>
                  <a:lnTo>
                    <a:pt x="662431" y="536447"/>
                  </a:lnTo>
                  <a:lnTo>
                    <a:pt x="670305" y="536447"/>
                  </a:lnTo>
                  <a:lnTo>
                    <a:pt x="714732" y="530378"/>
                  </a:lnTo>
                  <a:lnTo>
                    <a:pt x="754530" y="513249"/>
                  </a:lnTo>
                  <a:lnTo>
                    <a:pt x="788162" y="486679"/>
                  </a:lnTo>
                  <a:lnTo>
                    <a:pt x="814088" y="452289"/>
                  </a:lnTo>
                  <a:lnTo>
                    <a:pt x="830772" y="411696"/>
                  </a:lnTo>
                  <a:lnTo>
                    <a:pt x="836676" y="366521"/>
                  </a:lnTo>
                  <a:lnTo>
                    <a:pt x="828946" y="315157"/>
                  </a:lnTo>
                  <a:lnTo>
                    <a:pt x="807329" y="270125"/>
                  </a:lnTo>
                  <a:lnTo>
                    <a:pt x="774185" y="233860"/>
                  </a:lnTo>
                  <a:lnTo>
                    <a:pt x="731873" y="208794"/>
                  </a:lnTo>
                  <a:lnTo>
                    <a:pt x="682751" y="197357"/>
                  </a:lnTo>
                  <a:close/>
                </a:path>
              </a:pathLst>
            </a:custGeom>
            <a:ln w="12700">
              <a:solidFill>
                <a:srgbClr val="DEE2EB"/>
              </a:solidFill>
            </a:ln>
          </p:spPr>
          <p:txBody>
            <a:bodyPr wrap="square" lIns="0" tIns="0" rIns="0" bIns="0" rtlCol="0"/>
            <a:lstStyle/>
            <a:p/>
          </p:txBody>
        </p:sp>
        <p:sp>
          <p:nvSpPr>
            <p:cNvPr id="52" name="object 52"/>
            <p:cNvSpPr/>
            <p:nvPr/>
          </p:nvSpPr>
          <p:spPr>
            <a:xfrm>
              <a:off x="9486900" y="3317748"/>
              <a:ext cx="836930" cy="535305"/>
            </a:xfrm>
            <a:custGeom>
              <a:avLst/>
              <a:gdLst/>
              <a:ahLst/>
              <a:cxnLst/>
              <a:rect l="l" t="t" r="r" b="b"/>
              <a:pathLst>
                <a:path w="836929" h="535304">
                  <a:moveTo>
                    <a:pt x="526669" y="0"/>
                  </a:moveTo>
                  <a:lnTo>
                    <a:pt x="479663" y="7040"/>
                  </a:lnTo>
                  <a:lnTo>
                    <a:pt x="438276" y="26796"/>
                  </a:lnTo>
                  <a:lnTo>
                    <a:pt x="404510" y="57221"/>
                  </a:lnTo>
                  <a:lnTo>
                    <a:pt x="380365" y="96265"/>
                  </a:lnTo>
                  <a:lnTo>
                    <a:pt x="368593" y="91132"/>
                  </a:lnTo>
                  <a:lnTo>
                    <a:pt x="356203" y="87391"/>
                  </a:lnTo>
                  <a:lnTo>
                    <a:pt x="343288" y="85103"/>
                  </a:lnTo>
                  <a:lnTo>
                    <a:pt x="329946" y="84327"/>
                  </a:lnTo>
                  <a:lnTo>
                    <a:pt x="286000" y="93092"/>
                  </a:lnTo>
                  <a:lnTo>
                    <a:pt x="249555" y="117014"/>
                  </a:lnTo>
                  <a:lnTo>
                    <a:pt x="223968" y="152532"/>
                  </a:lnTo>
                  <a:lnTo>
                    <a:pt x="212598" y="196087"/>
                  </a:lnTo>
                  <a:lnTo>
                    <a:pt x="166370" y="196087"/>
                  </a:lnTo>
                  <a:lnTo>
                    <a:pt x="121943" y="202146"/>
                  </a:lnTo>
                  <a:lnTo>
                    <a:pt x="82145" y="219239"/>
                  </a:lnTo>
                  <a:lnTo>
                    <a:pt x="48513" y="245745"/>
                  </a:lnTo>
                  <a:lnTo>
                    <a:pt x="22587" y="280039"/>
                  </a:lnTo>
                  <a:lnTo>
                    <a:pt x="5903" y="320500"/>
                  </a:lnTo>
                  <a:lnTo>
                    <a:pt x="0" y="365506"/>
                  </a:lnTo>
                  <a:lnTo>
                    <a:pt x="5903" y="410511"/>
                  </a:lnTo>
                  <a:lnTo>
                    <a:pt x="22587" y="450972"/>
                  </a:lnTo>
                  <a:lnTo>
                    <a:pt x="48514" y="485266"/>
                  </a:lnTo>
                  <a:lnTo>
                    <a:pt x="82145" y="511772"/>
                  </a:lnTo>
                  <a:lnTo>
                    <a:pt x="121943" y="528865"/>
                  </a:lnTo>
                  <a:lnTo>
                    <a:pt x="166370" y="534924"/>
                  </a:lnTo>
                  <a:lnTo>
                    <a:pt x="670305" y="534924"/>
                  </a:lnTo>
                  <a:lnTo>
                    <a:pt x="714732" y="528865"/>
                  </a:lnTo>
                  <a:lnTo>
                    <a:pt x="754530" y="511772"/>
                  </a:lnTo>
                  <a:lnTo>
                    <a:pt x="788162" y="485266"/>
                  </a:lnTo>
                  <a:lnTo>
                    <a:pt x="814088" y="450972"/>
                  </a:lnTo>
                  <a:lnTo>
                    <a:pt x="830772" y="410511"/>
                  </a:lnTo>
                  <a:lnTo>
                    <a:pt x="836676" y="365506"/>
                  </a:lnTo>
                  <a:lnTo>
                    <a:pt x="828946" y="314291"/>
                  </a:lnTo>
                  <a:lnTo>
                    <a:pt x="807329" y="269398"/>
                  </a:lnTo>
                  <a:lnTo>
                    <a:pt x="774185" y="233247"/>
                  </a:lnTo>
                  <a:lnTo>
                    <a:pt x="731873" y="208257"/>
                  </a:lnTo>
                  <a:lnTo>
                    <a:pt x="682751" y="196850"/>
                  </a:lnTo>
                  <a:lnTo>
                    <a:pt x="684145" y="188382"/>
                  </a:lnTo>
                  <a:lnTo>
                    <a:pt x="685228" y="179879"/>
                  </a:lnTo>
                  <a:lnTo>
                    <a:pt x="685930" y="171257"/>
                  </a:lnTo>
                  <a:lnTo>
                    <a:pt x="686180" y="162432"/>
                  </a:lnTo>
                  <a:lnTo>
                    <a:pt x="680459" y="119400"/>
                  </a:lnTo>
                  <a:lnTo>
                    <a:pt x="664327" y="80640"/>
                  </a:lnTo>
                  <a:lnTo>
                    <a:pt x="639333" y="47736"/>
                  </a:lnTo>
                  <a:lnTo>
                    <a:pt x="607027" y="22272"/>
                  </a:lnTo>
                  <a:lnTo>
                    <a:pt x="568955" y="5832"/>
                  </a:lnTo>
                  <a:lnTo>
                    <a:pt x="526669" y="0"/>
                  </a:lnTo>
                  <a:close/>
                </a:path>
              </a:pathLst>
            </a:custGeom>
            <a:solidFill>
              <a:srgbClr val="AFC5FF"/>
            </a:solidFill>
          </p:spPr>
          <p:txBody>
            <a:bodyPr wrap="square" lIns="0" tIns="0" rIns="0" bIns="0" rtlCol="0"/>
            <a:lstStyle/>
            <a:p/>
          </p:txBody>
        </p:sp>
        <p:sp>
          <p:nvSpPr>
            <p:cNvPr id="53" name="object 53"/>
            <p:cNvSpPr/>
            <p:nvPr/>
          </p:nvSpPr>
          <p:spPr>
            <a:xfrm>
              <a:off x="9486900" y="3317748"/>
              <a:ext cx="836930" cy="535305"/>
            </a:xfrm>
            <a:custGeom>
              <a:avLst/>
              <a:gdLst/>
              <a:ahLst/>
              <a:cxnLst/>
              <a:rect l="l" t="t" r="r" b="b"/>
              <a:pathLst>
                <a:path w="836929" h="535304">
                  <a:moveTo>
                    <a:pt x="682751" y="196850"/>
                  </a:moveTo>
                  <a:lnTo>
                    <a:pt x="684145" y="188382"/>
                  </a:lnTo>
                  <a:lnTo>
                    <a:pt x="685228" y="179879"/>
                  </a:lnTo>
                  <a:lnTo>
                    <a:pt x="685930" y="171257"/>
                  </a:lnTo>
                  <a:lnTo>
                    <a:pt x="686180" y="162432"/>
                  </a:lnTo>
                  <a:lnTo>
                    <a:pt x="680459" y="119400"/>
                  </a:lnTo>
                  <a:lnTo>
                    <a:pt x="664327" y="80640"/>
                  </a:lnTo>
                  <a:lnTo>
                    <a:pt x="639333" y="47736"/>
                  </a:lnTo>
                  <a:lnTo>
                    <a:pt x="607027" y="22272"/>
                  </a:lnTo>
                  <a:lnTo>
                    <a:pt x="568955" y="5832"/>
                  </a:lnTo>
                  <a:lnTo>
                    <a:pt x="526669" y="0"/>
                  </a:lnTo>
                  <a:lnTo>
                    <a:pt x="479663" y="7040"/>
                  </a:lnTo>
                  <a:lnTo>
                    <a:pt x="438276" y="26796"/>
                  </a:lnTo>
                  <a:lnTo>
                    <a:pt x="404510" y="57221"/>
                  </a:lnTo>
                  <a:lnTo>
                    <a:pt x="380365" y="96265"/>
                  </a:lnTo>
                  <a:lnTo>
                    <a:pt x="368593" y="91132"/>
                  </a:lnTo>
                  <a:lnTo>
                    <a:pt x="356203" y="87391"/>
                  </a:lnTo>
                  <a:lnTo>
                    <a:pt x="343288" y="85103"/>
                  </a:lnTo>
                  <a:lnTo>
                    <a:pt x="329946" y="84327"/>
                  </a:lnTo>
                  <a:lnTo>
                    <a:pt x="286000" y="93092"/>
                  </a:lnTo>
                  <a:lnTo>
                    <a:pt x="249555" y="117014"/>
                  </a:lnTo>
                  <a:lnTo>
                    <a:pt x="223968" y="152532"/>
                  </a:lnTo>
                  <a:lnTo>
                    <a:pt x="212598" y="196087"/>
                  </a:lnTo>
                  <a:lnTo>
                    <a:pt x="185872" y="196087"/>
                  </a:lnTo>
                  <a:lnTo>
                    <a:pt x="172148" y="196087"/>
                  </a:lnTo>
                  <a:lnTo>
                    <a:pt x="167092" y="196087"/>
                  </a:lnTo>
                  <a:lnTo>
                    <a:pt x="166370" y="196087"/>
                  </a:lnTo>
                  <a:lnTo>
                    <a:pt x="121943" y="202146"/>
                  </a:lnTo>
                  <a:lnTo>
                    <a:pt x="82145" y="219239"/>
                  </a:lnTo>
                  <a:lnTo>
                    <a:pt x="48513" y="245745"/>
                  </a:lnTo>
                  <a:lnTo>
                    <a:pt x="22587" y="280039"/>
                  </a:lnTo>
                  <a:lnTo>
                    <a:pt x="5903" y="320500"/>
                  </a:lnTo>
                  <a:lnTo>
                    <a:pt x="0" y="365506"/>
                  </a:lnTo>
                  <a:lnTo>
                    <a:pt x="5903" y="410511"/>
                  </a:lnTo>
                  <a:lnTo>
                    <a:pt x="22587" y="450972"/>
                  </a:lnTo>
                  <a:lnTo>
                    <a:pt x="48514" y="485266"/>
                  </a:lnTo>
                  <a:lnTo>
                    <a:pt x="82145" y="511772"/>
                  </a:lnTo>
                  <a:lnTo>
                    <a:pt x="121943" y="528865"/>
                  </a:lnTo>
                  <a:lnTo>
                    <a:pt x="166370" y="534924"/>
                  </a:lnTo>
                  <a:lnTo>
                    <a:pt x="457707" y="534924"/>
                  </a:lnTo>
                  <a:lnTo>
                    <a:pt x="607313" y="534924"/>
                  </a:lnTo>
                  <a:lnTo>
                    <a:pt x="662431" y="534924"/>
                  </a:lnTo>
                  <a:lnTo>
                    <a:pt x="670305" y="534924"/>
                  </a:lnTo>
                  <a:lnTo>
                    <a:pt x="714732" y="528865"/>
                  </a:lnTo>
                  <a:lnTo>
                    <a:pt x="754530" y="511772"/>
                  </a:lnTo>
                  <a:lnTo>
                    <a:pt x="788162" y="485266"/>
                  </a:lnTo>
                  <a:lnTo>
                    <a:pt x="814088" y="450972"/>
                  </a:lnTo>
                  <a:lnTo>
                    <a:pt x="830772" y="410511"/>
                  </a:lnTo>
                  <a:lnTo>
                    <a:pt x="836676" y="365506"/>
                  </a:lnTo>
                  <a:lnTo>
                    <a:pt x="828946" y="314291"/>
                  </a:lnTo>
                  <a:lnTo>
                    <a:pt x="807329" y="269398"/>
                  </a:lnTo>
                  <a:lnTo>
                    <a:pt x="774185" y="233247"/>
                  </a:lnTo>
                  <a:lnTo>
                    <a:pt x="731873" y="208257"/>
                  </a:lnTo>
                  <a:lnTo>
                    <a:pt x="682751" y="196850"/>
                  </a:lnTo>
                  <a:close/>
                </a:path>
              </a:pathLst>
            </a:custGeom>
            <a:ln w="12699">
              <a:solidFill>
                <a:srgbClr val="DEE2EB"/>
              </a:solidFill>
            </a:ln>
          </p:spPr>
          <p:txBody>
            <a:bodyPr wrap="square" lIns="0" tIns="0" rIns="0" bIns="0" rtlCol="0"/>
            <a:lstStyle/>
            <a:p/>
          </p:txBody>
        </p:sp>
      </p:grpSp>
      <p:grpSp>
        <p:nvGrpSpPr>
          <p:cNvPr id="54" name="object 54"/>
          <p:cNvGrpSpPr/>
          <p:nvPr/>
        </p:nvGrpSpPr>
        <p:grpSpPr>
          <a:xfrm>
            <a:off x="9959593" y="4747514"/>
            <a:ext cx="1047750" cy="483234"/>
            <a:chOff x="9959593" y="4747514"/>
            <a:chExt cx="1047750" cy="483234"/>
          </a:xfrm>
        </p:grpSpPr>
        <p:sp>
          <p:nvSpPr>
            <p:cNvPr id="55" name="object 55"/>
            <p:cNvSpPr/>
            <p:nvPr/>
          </p:nvSpPr>
          <p:spPr>
            <a:xfrm>
              <a:off x="10331195" y="4748784"/>
              <a:ext cx="510540" cy="481965"/>
            </a:xfrm>
            <a:custGeom>
              <a:avLst/>
              <a:gdLst/>
              <a:ahLst/>
              <a:cxnLst/>
              <a:rect l="l" t="t" r="r" b="b"/>
              <a:pathLst>
                <a:path w="510540" h="481964">
                  <a:moveTo>
                    <a:pt x="481583" y="0"/>
                  </a:moveTo>
                  <a:lnTo>
                    <a:pt x="28955" y="0"/>
                  </a:lnTo>
                  <a:lnTo>
                    <a:pt x="17680" y="2274"/>
                  </a:lnTo>
                  <a:lnTo>
                    <a:pt x="8477" y="8477"/>
                  </a:lnTo>
                  <a:lnTo>
                    <a:pt x="2274" y="17680"/>
                  </a:lnTo>
                  <a:lnTo>
                    <a:pt x="0" y="28956"/>
                  </a:lnTo>
                  <a:lnTo>
                    <a:pt x="0" y="452628"/>
                  </a:lnTo>
                  <a:lnTo>
                    <a:pt x="2274" y="463903"/>
                  </a:lnTo>
                  <a:lnTo>
                    <a:pt x="8477" y="473106"/>
                  </a:lnTo>
                  <a:lnTo>
                    <a:pt x="17680" y="479309"/>
                  </a:lnTo>
                  <a:lnTo>
                    <a:pt x="28955" y="481584"/>
                  </a:lnTo>
                  <a:lnTo>
                    <a:pt x="481583" y="481584"/>
                  </a:lnTo>
                  <a:lnTo>
                    <a:pt x="492859" y="479309"/>
                  </a:lnTo>
                  <a:lnTo>
                    <a:pt x="502062" y="473106"/>
                  </a:lnTo>
                  <a:lnTo>
                    <a:pt x="508265" y="463903"/>
                  </a:lnTo>
                  <a:lnTo>
                    <a:pt x="510539" y="452628"/>
                  </a:lnTo>
                  <a:lnTo>
                    <a:pt x="510539" y="28956"/>
                  </a:lnTo>
                  <a:lnTo>
                    <a:pt x="508265" y="17680"/>
                  </a:lnTo>
                  <a:lnTo>
                    <a:pt x="502062" y="8477"/>
                  </a:lnTo>
                  <a:lnTo>
                    <a:pt x="492859" y="2274"/>
                  </a:lnTo>
                  <a:lnTo>
                    <a:pt x="481583" y="0"/>
                  </a:lnTo>
                  <a:close/>
                </a:path>
              </a:pathLst>
            </a:custGeom>
            <a:solidFill>
              <a:srgbClr val="DEE2EB"/>
            </a:solidFill>
          </p:spPr>
          <p:txBody>
            <a:bodyPr wrap="square" lIns="0" tIns="0" rIns="0" bIns="0" rtlCol="0"/>
            <a:lstStyle/>
            <a:p/>
          </p:txBody>
        </p:sp>
        <p:sp>
          <p:nvSpPr>
            <p:cNvPr id="56" name="object 56"/>
            <p:cNvSpPr/>
            <p:nvPr/>
          </p:nvSpPr>
          <p:spPr>
            <a:xfrm>
              <a:off x="9959593" y="4747514"/>
              <a:ext cx="1047750" cy="168275"/>
            </a:xfrm>
            <a:custGeom>
              <a:avLst/>
              <a:gdLst/>
              <a:ahLst/>
              <a:cxnLst/>
              <a:rect l="l" t="t" r="r" b="b"/>
              <a:pathLst>
                <a:path w="1047750" h="168275">
                  <a:moveTo>
                    <a:pt x="996696" y="91948"/>
                  </a:moveTo>
                  <a:lnTo>
                    <a:pt x="996696" y="168148"/>
                  </a:lnTo>
                  <a:lnTo>
                    <a:pt x="1030562" y="142748"/>
                  </a:lnTo>
                  <a:lnTo>
                    <a:pt x="1016380" y="142748"/>
                  </a:lnTo>
                  <a:lnTo>
                    <a:pt x="1022096" y="137033"/>
                  </a:lnTo>
                  <a:lnTo>
                    <a:pt x="1022096" y="123062"/>
                  </a:lnTo>
                  <a:lnTo>
                    <a:pt x="1016380" y="117348"/>
                  </a:lnTo>
                  <a:lnTo>
                    <a:pt x="1030562" y="117348"/>
                  </a:lnTo>
                  <a:lnTo>
                    <a:pt x="996696" y="91948"/>
                  </a:lnTo>
                  <a:close/>
                </a:path>
                <a:path w="1047750" h="168275">
                  <a:moveTo>
                    <a:pt x="456691" y="12700"/>
                  </a:moveTo>
                  <a:lnTo>
                    <a:pt x="456691" y="137033"/>
                  </a:lnTo>
                  <a:lnTo>
                    <a:pt x="462279" y="142748"/>
                  </a:lnTo>
                  <a:lnTo>
                    <a:pt x="996696" y="142748"/>
                  </a:lnTo>
                  <a:lnTo>
                    <a:pt x="996696" y="130048"/>
                  </a:lnTo>
                  <a:lnTo>
                    <a:pt x="482091" y="130048"/>
                  </a:lnTo>
                  <a:lnTo>
                    <a:pt x="469391" y="117348"/>
                  </a:lnTo>
                  <a:lnTo>
                    <a:pt x="482091" y="117348"/>
                  </a:lnTo>
                  <a:lnTo>
                    <a:pt x="482091" y="25400"/>
                  </a:lnTo>
                  <a:lnTo>
                    <a:pt x="469391" y="25400"/>
                  </a:lnTo>
                  <a:lnTo>
                    <a:pt x="456691" y="12700"/>
                  </a:lnTo>
                  <a:close/>
                </a:path>
                <a:path w="1047750" h="168275">
                  <a:moveTo>
                    <a:pt x="1030562" y="117348"/>
                  </a:moveTo>
                  <a:lnTo>
                    <a:pt x="1016380" y="117348"/>
                  </a:lnTo>
                  <a:lnTo>
                    <a:pt x="1022096" y="123062"/>
                  </a:lnTo>
                  <a:lnTo>
                    <a:pt x="1022096" y="137033"/>
                  </a:lnTo>
                  <a:lnTo>
                    <a:pt x="1016380" y="142748"/>
                  </a:lnTo>
                  <a:lnTo>
                    <a:pt x="1030562" y="142748"/>
                  </a:lnTo>
                  <a:lnTo>
                    <a:pt x="1047496" y="130048"/>
                  </a:lnTo>
                  <a:lnTo>
                    <a:pt x="1030562" y="117348"/>
                  </a:lnTo>
                  <a:close/>
                </a:path>
                <a:path w="1047750" h="168275">
                  <a:moveTo>
                    <a:pt x="482091" y="117348"/>
                  </a:moveTo>
                  <a:lnTo>
                    <a:pt x="469391" y="117348"/>
                  </a:lnTo>
                  <a:lnTo>
                    <a:pt x="482091" y="130048"/>
                  </a:lnTo>
                  <a:lnTo>
                    <a:pt x="482091" y="117348"/>
                  </a:lnTo>
                  <a:close/>
                </a:path>
                <a:path w="1047750" h="168275">
                  <a:moveTo>
                    <a:pt x="996696" y="117348"/>
                  </a:moveTo>
                  <a:lnTo>
                    <a:pt x="482091" y="117348"/>
                  </a:lnTo>
                  <a:lnTo>
                    <a:pt x="482091" y="130048"/>
                  </a:lnTo>
                  <a:lnTo>
                    <a:pt x="996696" y="130048"/>
                  </a:lnTo>
                  <a:lnTo>
                    <a:pt x="996696" y="117348"/>
                  </a:lnTo>
                  <a:close/>
                </a:path>
                <a:path w="1047750" h="168275">
                  <a:moveTo>
                    <a:pt x="476376" y="0"/>
                  </a:moveTo>
                  <a:lnTo>
                    <a:pt x="5714" y="0"/>
                  </a:lnTo>
                  <a:lnTo>
                    <a:pt x="0" y="5715"/>
                  </a:lnTo>
                  <a:lnTo>
                    <a:pt x="0" y="19685"/>
                  </a:lnTo>
                  <a:lnTo>
                    <a:pt x="5714" y="25400"/>
                  </a:lnTo>
                  <a:lnTo>
                    <a:pt x="456691" y="25400"/>
                  </a:lnTo>
                  <a:lnTo>
                    <a:pt x="456691" y="12700"/>
                  </a:lnTo>
                  <a:lnTo>
                    <a:pt x="482091" y="12700"/>
                  </a:lnTo>
                  <a:lnTo>
                    <a:pt x="482091" y="5715"/>
                  </a:lnTo>
                  <a:lnTo>
                    <a:pt x="476376" y="0"/>
                  </a:lnTo>
                  <a:close/>
                </a:path>
                <a:path w="1047750" h="168275">
                  <a:moveTo>
                    <a:pt x="482091" y="12700"/>
                  </a:moveTo>
                  <a:lnTo>
                    <a:pt x="456691" y="12700"/>
                  </a:lnTo>
                  <a:lnTo>
                    <a:pt x="469391" y="25400"/>
                  </a:lnTo>
                  <a:lnTo>
                    <a:pt x="482091" y="25400"/>
                  </a:lnTo>
                  <a:lnTo>
                    <a:pt x="482091" y="12700"/>
                  </a:lnTo>
                  <a:close/>
                </a:path>
              </a:pathLst>
            </a:custGeom>
            <a:solidFill>
              <a:srgbClr val="39A2B5"/>
            </a:solidFill>
          </p:spPr>
          <p:txBody>
            <a:bodyPr wrap="square" lIns="0" tIns="0" rIns="0" bIns="0" rtlCol="0"/>
            <a:lstStyle/>
            <a:p/>
          </p:txBody>
        </p:sp>
      </p:grpSp>
      <p:grpSp>
        <p:nvGrpSpPr>
          <p:cNvPr id="57" name="object 57"/>
          <p:cNvGrpSpPr/>
          <p:nvPr/>
        </p:nvGrpSpPr>
        <p:grpSpPr>
          <a:xfrm>
            <a:off x="8847073" y="4744211"/>
            <a:ext cx="1017905" cy="481965"/>
            <a:chOff x="8847073" y="4744211"/>
            <a:chExt cx="1017905" cy="481965"/>
          </a:xfrm>
        </p:grpSpPr>
        <p:sp>
          <p:nvSpPr>
            <p:cNvPr id="58" name="object 58"/>
            <p:cNvSpPr/>
            <p:nvPr/>
          </p:nvSpPr>
          <p:spPr>
            <a:xfrm>
              <a:off x="9000743" y="4744211"/>
              <a:ext cx="510540" cy="481965"/>
            </a:xfrm>
            <a:custGeom>
              <a:avLst/>
              <a:gdLst/>
              <a:ahLst/>
              <a:cxnLst/>
              <a:rect l="l" t="t" r="r" b="b"/>
              <a:pathLst>
                <a:path w="510540" h="481964">
                  <a:moveTo>
                    <a:pt x="481583" y="0"/>
                  </a:moveTo>
                  <a:lnTo>
                    <a:pt x="28955" y="0"/>
                  </a:lnTo>
                  <a:lnTo>
                    <a:pt x="17680" y="2274"/>
                  </a:lnTo>
                  <a:lnTo>
                    <a:pt x="8477" y="8477"/>
                  </a:lnTo>
                  <a:lnTo>
                    <a:pt x="2274" y="17680"/>
                  </a:lnTo>
                  <a:lnTo>
                    <a:pt x="0" y="28956"/>
                  </a:lnTo>
                  <a:lnTo>
                    <a:pt x="0" y="452627"/>
                  </a:lnTo>
                  <a:lnTo>
                    <a:pt x="2274" y="463903"/>
                  </a:lnTo>
                  <a:lnTo>
                    <a:pt x="8477" y="473106"/>
                  </a:lnTo>
                  <a:lnTo>
                    <a:pt x="17680" y="479309"/>
                  </a:lnTo>
                  <a:lnTo>
                    <a:pt x="28955" y="481583"/>
                  </a:lnTo>
                  <a:lnTo>
                    <a:pt x="481583" y="481583"/>
                  </a:lnTo>
                  <a:lnTo>
                    <a:pt x="492859" y="479309"/>
                  </a:lnTo>
                  <a:lnTo>
                    <a:pt x="502062" y="473106"/>
                  </a:lnTo>
                  <a:lnTo>
                    <a:pt x="508265" y="463903"/>
                  </a:lnTo>
                  <a:lnTo>
                    <a:pt x="510539" y="452627"/>
                  </a:lnTo>
                  <a:lnTo>
                    <a:pt x="510539" y="28956"/>
                  </a:lnTo>
                  <a:lnTo>
                    <a:pt x="508265" y="17680"/>
                  </a:lnTo>
                  <a:lnTo>
                    <a:pt x="502062" y="8477"/>
                  </a:lnTo>
                  <a:lnTo>
                    <a:pt x="492859" y="2274"/>
                  </a:lnTo>
                  <a:lnTo>
                    <a:pt x="481583" y="0"/>
                  </a:lnTo>
                  <a:close/>
                </a:path>
              </a:pathLst>
            </a:custGeom>
            <a:solidFill>
              <a:srgbClr val="DEE2EB"/>
            </a:solidFill>
          </p:spPr>
          <p:txBody>
            <a:bodyPr wrap="square" lIns="0" tIns="0" rIns="0" bIns="0" rtlCol="0"/>
            <a:lstStyle/>
            <a:p/>
          </p:txBody>
        </p:sp>
        <p:sp>
          <p:nvSpPr>
            <p:cNvPr id="59" name="object 59"/>
            <p:cNvSpPr/>
            <p:nvPr/>
          </p:nvSpPr>
          <p:spPr>
            <a:xfrm>
              <a:off x="8859773" y="4760213"/>
              <a:ext cx="992505" cy="117475"/>
            </a:xfrm>
            <a:custGeom>
              <a:avLst/>
              <a:gdLst/>
              <a:ahLst/>
              <a:cxnLst/>
              <a:rect l="l" t="t" r="r" b="b"/>
              <a:pathLst>
                <a:path w="992504" h="117475">
                  <a:moveTo>
                    <a:pt x="0" y="117348"/>
                  </a:moveTo>
                  <a:lnTo>
                    <a:pt x="535431" y="117348"/>
                  </a:lnTo>
                  <a:lnTo>
                    <a:pt x="535431" y="0"/>
                  </a:lnTo>
                  <a:lnTo>
                    <a:pt x="992124" y="0"/>
                  </a:lnTo>
                </a:path>
              </a:pathLst>
            </a:custGeom>
            <a:ln w="25400">
              <a:solidFill>
                <a:srgbClr val="39A2B5"/>
              </a:solidFill>
            </a:ln>
          </p:spPr>
          <p:txBody>
            <a:bodyPr wrap="square" lIns="0" tIns="0" rIns="0" bIns="0" rtlCol="0"/>
            <a:lstStyle/>
            <a:p/>
          </p:txBody>
        </p:sp>
        <p:sp>
          <p:nvSpPr>
            <p:cNvPr id="60" name="object 60"/>
            <p:cNvSpPr/>
            <p:nvPr/>
          </p:nvSpPr>
          <p:spPr>
            <a:xfrm>
              <a:off x="9075419" y="4850891"/>
              <a:ext cx="391795" cy="152400"/>
            </a:xfrm>
            <a:custGeom>
              <a:avLst/>
              <a:gdLst/>
              <a:ahLst/>
              <a:cxnLst/>
              <a:rect l="l" t="t" r="r" b="b"/>
              <a:pathLst>
                <a:path w="391795" h="152400">
                  <a:moveTo>
                    <a:pt x="364362" y="0"/>
                  </a:moveTo>
                  <a:lnTo>
                    <a:pt x="27304" y="0"/>
                  </a:lnTo>
                  <a:lnTo>
                    <a:pt x="16662" y="2141"/>
                  </a:lnTo>
                  <a:lnTo>
                    <a:pt x="7985" y="7985"/>
                  </a:lnTo>
                  <a:lnTo>
                    <a:pt x="2141" y="16662"/>
                  </a:lnTo>
                  <a:lnTo>
                    <a:pt x="0" y="27304"/>
                  </a:lnTo>
                  <a:lnTo>
                    <a:pt x="0" y="125094"/>
                  </a:lnTo>
                  <a:lnTo>
                    <a:pt x="2141" y="135737"/>
                  </a:lnTo>
                  <a:lnTo>
                    <a:pt x="7985" y="144414"/>
                  </a:lnTo>
                  <a:lnTo>
                    <a:pt x="16662" y="150258"/>
                  </a:lnTo>
                  <a:lnTo>
                    <a:pt x="27304" y="152399"/>
                  </a:lnTo>
                  <a:lnTo>
                    <a:pt x="364362" y="152399"/>
                  </a:lnTo>
                  <a:lnTo>
                    <a:pt x="375005" y="150258"/>
                  </a:lnTo>
                  <a:lnTo>
                    <a:pt x="383682" y="144414"/>
                  </a:lnTo>
                  <a:lnTo>
                    <a:pt x="389526" y="135737"/>
                  </a:lnTo>
                  <a:lnTo>
                    <a:pt x="391668" y="125094"/>
                  </a:lnTo>
                  <a:lnTo>
                    <a:pt x="391668" y="27304"/>
                  </a:lnTo>
                  <a:lnTo>
                    <a:pt x="389526" y="16662"/>
                  </a:lnTo>
                  <a:lnTo>
                    <a:pt x="383682" y="7985"/>
                  </a:lnTo>
                  <a:lnTo>
                    <a:pt x="375005" y="2141"/>
                  </a:lnTo>
                  <a:lnTo>
                    <a:pt x="364362" y="0"/>
                  </a:lnTo>
                  <a:close/>
                </a:path>
              </a:pathLst>
            </a:custGeom>
            <a:solidFill>
              <a:srgbClr val="7A9FFF"/>
            </a:solidFill>
          </p:spPr>
          <p:txBody>
            <a:bodyPr wrap="square" lIns="0" tIns="0" rIns="0" bIns="0" rtlCol="0"/>
            <a:lstStyle/>
            <a:p/>
          </p:txBody>
        </p:sp>
        <p:pic>
          <p:nvPicPr>
            <p:cNvPr id="61" name="object 61"/>
            <p:cNvPicPr/>
            <p:nvPr/>
          </p:nvPicPr>
          <p:blipFill>
            <a:blip r:embed="rId23" cstate="print"/>
            <a:stretch>
              <a:fillRect/>
            </a:stretch>
          </p:blipFill>
          <p:spPr>
            <a:xfrm>
              <a:off x="9211944" y="4872481"/>
              <a:ext cx="182879" cy="106680"/>
            </a:xfrm>
            <a:prstGeom prst="rect">
              <a:avLst/>
            </a:prstGeom>
          </p:spPr>
        </p:pic>
        <p:sp>
          <p:nvSpPr>
            <p:cNvPr id="62" name="object 62"/>
            <p:cNvSpPr/>
            <p:nvPr/>
          </p:nvSpPr>
          <p:spPr>
            <a:xfrm>
              <a:off x="9057131" y="4837175"/>
              <a:ext cx="391795" cy="152400"/>
            </a:xfrm>
            <a:custGeom>
              <a:avLst/>
              <a:gdLst/>
              <a:ahLst/>
              <a:cxnLst/>
              <a:rect l="l" t="t" r="r" b="b"/>
              <a:pathLst>
                <a:path w="391795" h="152400">
                  <a:moveTo>
                    <a:pt x="364363" y="0"/>
                  </a:moveTo>
                  <a:lnTo>
                    <a:pt x="27304" y="0"/>
                  </a:lnTo>
                  <a:lnTo>
                    <a:pt x="16662" y="2141"/>
                  </a:lnTo>
                  <a:lnTo>
                    <a:pt x="7985" y="7985"/>
                  </a:lnTo>
                  <a:lnTo>
                    <a:pt x="2141" y="16662"/>
                  </a:lnTo>
                  <a:lnTo>
                    <a:pt x="0" y="27305"/>
                  </a:lnTo>
                  <a:lnTo>
                    <a:pt x="0" y="125094"/>
                  </a:lnTo>
                  <a:lnTo>
                    <a:pt x="2141" y="135737"/>
                  </a:lnTo>
                  <a:lnTo>
                    <a:pt x="7985" y="144414"/>
                  </a:lnTo>
                  <a:lnTo>
                    <a:pt x="16662" y="150258"/>
                  </a:lnTo>
                  <a:lnTo>
                    <a:pt x="27304" y="152400"/>
                  </a:lnTo>
                  <a:lnTo>
                    <a:pt x="364363" y="152400"/>
                  </a:lnTo>
                  <a:lnTo>
                    <a:pt x="375005" y="150258"/>
                  </a:lnTo>
                  <a:lnTo>
                    <a:pt x="383682" y="144414"/>
                  </a:lnTo>
                  <a:lnTo>
                    <a:pt x="389526" y="135737"/>
                  </a:lnTo>
                  <a:lnTo>
                    <a:pt x="391668" y="125094"/>
                  </a:lnTo>
                  <a:lnTo>
                    <a:pt x="391668" y="27305"/>
                  </a:lnTo>
                  <a:lnTo>
                    <a:pt x="389526" y="16662"/>
                  </a:lnTo>
                  <a:lnTo>
                    <a:pt x="383682" y="7985"/>
                  </a:lnTo>
                  <a:lnTo>
                    <a:pt x="375005" y="2141"/>
                  </a:lnTo>
                  <a:lnTo>
                    <a:pt x="364363" y="0"/>
                  </a:lnTo>
                  <a:close/>
                </a:path>
              </a:pathLst>
            </a:custGeom>
            <a:solidFill>
              <a:srgbClr val="2852DC"/>
            </a:solidFill>
          </p:spPr>
          <p:txBody>
            <a:bodyPr wrap="square" lIns="0" tIns="0" rIns="0" bIns="0" rtlCol="0"/>
            <a:lstStyle/>
            <a:p/>
          </p:txBody>
        </p:sp>
        <p:pic>
          <p:nvPicPr>
            <p:cNvPr id="63" name="object 63"/>
            <p:cNvPicPr/>
            <p:nvPr/>
          </p:nvPicPr>
          <p:blipFill>
            <a:blip r:embed="rId24" cstate="print"/>
            <a:stretch>
              <a:fillRect/>
            </a:stretch>
          </p:blipFill>
          <p:spPr>
            <a:xfrm>
              <a:off x="9184258" y="4851222"/>
              <a:ext cx="210311" cy="122224"/>
            </a:xfrm>
            <a:prstGeom prst="rect">
              <a:avLst/>
            </a:prstGeom>
          </p:spPr>
        </p:pic>
      </p:grpSp>
      <p:grpSp>
        <p:nvGrpSpPr>
          <p:cNvPr id="64" name="object 64"/>
          <p:cNvGrpSpPr/>
          <p:nvPr/>
        </p:nvGrpSpPr>
        <p:grpSpPr>
          <a:xfrm>
            <a:off x="10384535" y="4837176"/>
            <a:ext cx="411480" cy="166370"/>
            <a:chOff x="10384535" y="4837176"/>
            <a:chExt cx="411480" cy="166370"/>
          </a:xfrm>
        </p:grpSpPr>
        <p:sp>
          <p:nvSpPr>
            <p:cNvPr id="65" name="object 65"/>
            <p:cNvSpPr/>
            <p:nvPr/>
          </p:nvSpPr>
          <p:spPr>
            <a:xfrm>
              <a:off x="10402823" y="4850892"/>
              <a:ext cx="393700" cy="152400"/>
            </a:xfrm>
            <a:custGeom>
              <a:avLst/>
              <a:gdLst/>
              <a:ahLst/>
              <a:cxnLst/>
              <a:rect l="l" t="t" r="r" b="b"/>
              <a:pathLst>
                <a:path w="393700" h="152400">
                  <a:moveTo>
                    <a:pt x="365886" y="0"/>
                  </a:moveTo>
                  <a:lnTo>
                    <a:pt x="27304" y="0"/>
                  </a:lnTo>
                  <a:lnTo>
                    <a:pt x="16662" y="2141"/>
                  </a:lnTo>
                  <a:lnTo>
                    <a:pt x="7985" y="7985"/>
                  </a:lnTo>
                  <a:lnTo>
                    <a:pt x="2141" y="16662"/>
                  </a:lnTo>
                  <a:lnTo>
                    <a:pt x="0" y="27304"/>
                  </a:lnTo>
                  <a:lnTo>
                    <a:pt x="0" y="125094"/>
                  </a:lnTo>
                  <a:lnTo>
                    <a:pt x="2141" y="135737"/>
                  </a:lnTo>
                  <a:lnTo>
                    <a:pt x="7985" y="144414"/>
                  </a:lnTo>
                  <a:lnTo>
                    <a:pt x="16662" y="150258"/>
                  </a:lnTo>
                  <a:lnTo>
                    <a:pt x="27304" y="152399"/>
                  </a:lnTo>
                  <a:lnTo>
                    <a:pt x="365886" y="152399"/>
                  </a:lnTo>
                  <a:lnTo>
                    <a:pt x="376529" y="150258"/>
                  </a:lnTo>
                  <a:lnTo>
                    <a:pt x="385206" y="144414"/>
                  </a:lnTo>
                  <a:lnTo>
                    <a:pt x="391050" y="135737"/>
                  </a:lnTo>
                  <a:lnTo>
                    <a:pt x="393192" y="125094"/>
                  </a:lnTo>
                  <a:lnTo>
                    <a:pt x="393192" y="27304"/>
                  </a:lnTo>
                  <a:lnTo>
                    <a:pt x="391050" y="16662"/>
                  </a:lnTo>
                  <a:lnTo>
                    <a:pt x="385206" y="7985"/>
                  </a:lnTo>
                  <a:lnTo>
                    <a:pt x="376529" y="2141"/>
                  </a:lnTo>
                  <a:lnTo>
                    <a:pt x="365886" y="0"/>
                  </a:lnTo>
                  <a:close/>
                </a:path>
              </a:pathLst>
            </a:custGeom>
            <a:solidFill>
              <a:srgbClr val="7A9FFF"/>
            </a:solidFill>
          </p:spPr>
          <p:txBody>
            <a:bodyPr wrap="square" lIns="0" tIns="0" rIns="0" bIns="0" rtlCol="0"/>
            <a:lstStyle/>
            <a:p/>
          </p:txBody>
        </p:sp>
        <p:pic>
          <p:nvPicPr>
            <p:cNvPr id="66" name="object 66"/>
            <p:cNvPicPr/>
            <p:nvPr/>
          </p:nvPicPr>
          <p:blipFill>
            <a:blip r:embed="rId23" cstate="print"/>
            <a:stretch>
              <a:fillRect/>
            </a:stretch>
          </p:blipFill>
          <p:spPr>
            <a:xfrm>
              <a:off x="10539983" y="4872482"/>
              <a:ext cx="182879" cy="106680"/>
            </a:xfrm>
            <a:prstGeom prst="rect">
              <a:avLst/>
            </a:prstGeom>
          </p:spPr>
        </p:pic>
        <p:sp>
          <p:nvSpPr>
            <p:cNvPr id="67" name="object 67"/>
            <p:cNvSpPr/>
            <p:nvPr/>
          </p:nvSpPr>
          <p:spPr>
            <a:xfrm>
              <a:off x="10384535" y="4837176"/>
              <a:ext cx="391795" cy="152400"/>
            </a:xfrm>
            <a:custGeom>
              <a:avLst/>
              <a:gdLst/>
              <a:ahLst/>
              <a:cxnLst/>
              <a:rect l="l" t="t" r="r" b="b"/>
              <a:pathLst>
                <a:path w="391795" h="152400">
                  <a:moveTo>
                    <a:pt x="364363" y="0"/>
                  </a:moveTo>
                  <a:lnTo>
                    <a:pt x="27305" y="0"/>
                  </a:lnTo>
                  <a:lnTo>
                    <a:pt x="16662" y="2141"/>
                  </a:lnTo>
                  <a:lnTo>
                    <a:pt x="7985" y="7985"/>
                  </a:lnTo>
                  <a:lnTo>
                    <a:pt x="2141" y="16662"/>
                  </a:lnTo>
                  <a:lnTo>
                    <a:pt x="0" y="27305"/>
                  </a:lnTo>
                  <a:lnTo>
                    <a:pt x="0" y="125094"/>
                  </a:lnTo>
                  <a:lnTo>
                    <a:pt x="2141" y="135737"/>
                  </a:lnTo>
                  <a:lnTo>
                    <a:pt x="7985" y="144414"/>
                  </a:lnTo>
                  <a:lnTo>
                    <a:pt x="16662" y="150258"/>
                  </a:lnTo>
                  <a:lnTo>
                    <a:pt x="27305" y="152400"/>
                  </a:lnTo>
                  <a:lnTo>
                    <a:pt x="364363" y="152400"/>
                  </a:lnTo>
                  <a:lnTo>
                    <a:pt x="375005" y="150258"/>
                  </a:lnTo>
                  <a:lnTo>
                    <a:pt x="383682" y="144414"/>
                  </a:lnTo>
                  <a:lnTo>
                    <a:pt x="389526" y="135737"/>
                  </a:lnTo>
                  <a:lnTo>
                    <a:pt x="391668" y="125094"/>
                  </a:lnTo>
                  <a:lnTo>
                    <a:pt x="391668" y="27305"/>
                  </a:lnTo>
                  <a:lnTo>
                    <a:pt x="389526" y="16662"/>
                  </a:lnTo>
                  <a:lnTo>
                    <a:pt x="383682" y="7985"/>
                  </a:lnTo>
                  <a:lnTo>
                    <a:pt x="375005" y="2141"/>
                  </a:lnTo>
                  <a:lnTo>
                    <a:pt x="364363" y="0"/>
                  </a:lnTo>
                  <a:close/>
                </a:path>
              </a:pathLst>
            </a:custGeom>
            <a:solidFill>
              <a:srgbClr val="2852DC"/>
            </a:solidFill>
          </p:spPr>
          <p:txBody>
            <a:bodyPr wrap="square" lIns="0" tIns="0" rIns="0" bIns="0" rtlCol="0"/>
            <a:lstStyle/>
            <a:p/>
          </p:txBody>
        </p:sp>
        <p:pic>
          <p:nvPicPr>
            <p:cNvPr id="68" name="object 68"/>
            <p:cNvPicPr/>
            <p:nvPr/>
          </p:nvPicPr>
          <p:blipFill>
            <a:blip r:embed="rId24" cstate="print"/>
            <a:stretch>
              <a:fillRect/>
            </a:stretch>
          </p:blipFill>
          <p:spPr>
            <a:xfrm>
              <a:off x="10512297" y="4851222"/>
              <a:ext cx="210311" cy="122224"/>
            </a:xfrm>
            <a:prstGeom prst="rect">
              <a:avLst/>
            </a:prstGeom>
          </p:spPr>
        </p:pic>
      </p:grpSp>
      <p:pic>
        <p:nvPicPr>
          <p:cNvPr id="69" name="object 69"/>
          <p:cNvPicPr/>
          <p:nvPr/>
        </p:nvPicPr>
        <p:blipFill>
          <a:blip r:embed="rId25" cstate="print"/>
          <a:stretch>
            <a:fillRect/>
          </a:stretch>
        </p:blipFill>
        <p:spPr>
          <a:xfrm>
            <a:off x="8359140" y="4585715"/>
            <a:ext cx="201167" cy="201167"/>
          </a:xfrm>
          <a:prstGeom prst="rect">
            <a:avLst/>
          </a:prstGeom>
        </p:spPr>
      </p:pic>
      <p:pic>
        <p:nvPicPr>
          <p:cNvPr id="70" name="object 70"/>
          <p:cNvPicPr/>
          <p:nvPr/>
        </p:nvPicPr>
        <p:blipFill>
          <a:blip r:embed="rId26" cstate="print"/>
          <a:stretch>
            <a:fillRect/>
          </a:stretch>
        </p:blipFill>
        <p:spPr>
          <a:xfrm>
            <a:off x="8624316" y="4585715"/>
            <a:ext cx="201167" cy="201167"/>
          </a:xfrm>
          <a:prstGeom prst="rect">
            <a:avLst/>
          </a:prstGeom>
        </p:spPr>
      </p:pic>
      <p:pic>
        <p:nvPicPr>
          <p:cNvPr id="71" name="object 71"/>
          <p:cNvPicPr/>
          <p:nvPr/>
        </p:nvPicPr>
        <p:blipFill>
          <a:blip r:embed="rId27" cstate="print"/>
          <a:stretch>
            <a:fillRect/>
          </a:stretch>
        </p:blipFill>
        <p:spPr>
          <a:xfrm>
            <a:off x="8359140" y="4844796"/>
            <a:ext cx="201167" cy="199644"/>
          </a:xfrm>
          <a:prstGeom prst="rect">
            <a:avLst/>
          </a:prstGeom>
        </p:spPr>
      </p:pic>
      <p:grpSp>
        <p:nvGrpSpPr>
          <p:cNvPr id="72" name="object 72"/>
          <p:cNvGrpSpPr/>
          <p:nvPr/>
        </p:nvGrpSpPr>
        <p:grpSpPr>
          <a:xfrm>
            <a:off x="8450580" y="4681728"/>
            <a:ext cx="375285" cy="363220"/>
            <a:chOff x="8450580" y="4681728"/>
            <a:chExt cx="375285" cy="363220"/>
          </a:xfrm>
        </p:grpSpPr>
        <p:pic>
          <p:nvPicPr>
            <p:cNvPr id="73" name="object 73"/>
            <p:cNvPicPr/>
            <p:nvPr/>
          </p:nvPicPr>
          <p:blipFill>
            <a:blip r:embed="rId28" cstate="print"/>
            <a:stretch>
              <a:fillRect/>
            </a:stretch>
          </p:blipFill>
          <p:spPr>
            <a:xfrm>
              <a:off x="8624316" y="4844796"/>
              <a:ext cx="201167" cy="199644"/>
            </a:xfrm>
            <a:prstGeom prst="rect">
              <a:avLst/>
            </a:prstGeom>
          </p:spPr>
        </p:pic>
        <p:sp>
          <p:nvSpPr>
            <p:cNvPr id="74" name="object 74"/>
            <p:cNvSpPr/>
            <p:nvPr/>
          </p:nvSpPr>
          <p:spPr>
            <a:xfrm>
              <a:off x="8450580" y="4681728"/>
              <a:ext cx="265430" cy="265430"/>
            </a:xfrm>
            <a:custGeom>
              <a:avLst/>
              <a:gdLst/>
              <a:ahLst/>
              <a:cxnLst/>
              <a:rect l="l" t="t" r="r" b="b"/>
              <a:pathLst>
                <a:path w="265429" h="265429">
                  <a:moveTo>
                    <a:pt x="132588" y="0"/>
                  </a:moveTo>
                  <a:lnTo>
                    <a:pt x="90659" y="6754"/>
                  </a:lnTo>
                  <a:lnTo>
                    <a:pt x="54260" y="25566"/>
                  </a:lnTo>
                  <a:lnTo>
                    <a:pt x="25566" y="54260"/>
                  </a:lnTo>
                  <a:lnTo>
                    <a:pt x="6754" y="90659"/>
                  </a:lnTo>
                  <a:lnTo>
                    <a:pt x="0" y="132588"/>
                  </a:lnTo>
                  <a:lnTo>
                    <a:pt x="6754" y="174516"/>
                  </a:lnTo>
                  <a:lnTo>
                    <a:pt x="25566" y="210915"/>
                  </a:lnTo>
                  <a:lnTo>
                    <a:pt x="54260" y="239609"/>
                  </a:lnTo>
                  <a:lnTo>
                    <a:pt x="90659" y="258421"/>
                  </a:lnTo>
                  <a:lnTo>
                    <a:pt x="132588" y="265176"/>
                  </a:lnTo>
                  <a:lnTo>
                    <a:pt x="174516" y="258421"/>
                  </a:lnTo>
                  <a:lnTo>
                    <a:pt x="210915" y="239609"/>
                  </a:lnTo>
                  <a:lnTo>
                    <a:pt x="239609" y="210915"/>
                  </a:lnTo>
                  <a:lnTo>
                    <a:pt x="258421" y="174516"/>
                  </a:lnTo>
                  <a:lnTo>
                    <a:pt x="265175" y="132588"/>
                  </a:lnTo>
                  <a:lnTo>
                    <a:pt x="258421" y="90659"/>
                  </a:lnTo>
                  <a:lnTo>
                    <a:pt x="239609" y="54260"/>
                  </a:lnTo>
                  <a:lnTo>
                    <a:pt x="210915" y="25566"/>
                  </a:lnTo>
                  <a:lnTo>
                    <a:pt x="174516" y="6754"/>
                  </a:lnTo>
                  <a:lnTo>
                    <a:pt x="132588" y="0"/>
                  </a:lnTo>
                  <a:close/>
                </a:path>
              </a:pathLst>
            </a:custGeom>
            <a:solidFill>
              <a:srgbClr val="ACB9CF"/>
            </a:solidFill>
          </p:spPr>
          <p:txBody>
            <a:bodyPr wrap="square" lIns="0" tIns="0" rIns="0" bIns="0" rtlCol="0"/>
            <a:lstStyle/>
            <a:p/>
          </p:txBody>
        </p:sp>
        <p:pic>
          <p:nvPicPr>
            <p:cNvPr id="75" name="object 75"/>
            <p:cNvPicPr/>
            <p:nvPr/>
          </p:nvPicPr>
          <p:blipFill>
            <a:blip r:embed="rId29" cstate="print"/>
            <a:stretch>
              <a:fillRect/>
            </a:stretch>
          </p:blipFill>
          <p:spPr>
            <a:xfrm>
              <a:off x="8523732" y="4730496"/>
              <a:ext cx="118872" cy="152400"/>
            </a:xfrm>
            <a:prstGeom prst="rect">
              <a:avLst/>
            </a:prstGeom>
          </p:spPr>
        </p:pic>
      </p:grpSp>
      <p:grpSp>
        <p:nvGrpSpPr>
          <p:cNvPr id="76" name="object 76"/>
          <p:cNvGrpSpPr/>
          <p:nvPr/>
        </p:nvGrpSpPr>
        <p:grpSpPr>
          <a:xfrm>
            <a:off x="11036807" y="4587240"/>
            <a:ext cx="346075" cy="469900"/>
            <a:chOff x="11036807" y="4587240"/>
            <a:chExt cx="346075" cy="469900"/>
          </a:xfrm>
        </p:grpSpPr>
        <p:sp>
          <p:nvSpPr>
            <p:cNvPr id="77" name="object 77"/>
            <p:cNvSpPr/>
            <p:nvPr/>
          </p:nvSpPr>
          <p:spPr>
            <a:xfrm>
              <a:off x="11036807" y="4587240"/>
              <a:ext cx="346075" cy="469900"/>
            </a:xfrm>
            <a:custGeom>
              <a:avLst/>
              <a:gdLst/>
              <a:ahLst/>
              <a:cxnLst/>
              <a:rect l="l" t="t" r="r" b="b"/>
              <a:pathLst>
                <a:path w="346075" h="469900">
                  <a:moveTo>
                    <a:pt x="339344" y="0"/>
                  </a:moveTo>
                  <a:lnTo>
                    <a:pt x="6985" y="0"/>
                  </a:lnTo>
                  <a:lnTo>
                    <a:pt x="0" y="6985"/>
                  </a:lnTo>
                  <a:lnTo>
                    <a:pt x="0" y="462407"/>
                  </a:lnTo>
                  <a:lnTo>
                    <a:pt x="6985" y="469392"/>
                  </a:lnTo>
                  <a:lnTo>
                    <a:pt x="330962" y="469392"/>
                  </a:lnTo>
                  <a:lnTo>
                    <a:pt x="339344" y="469392"/>
                  </a:lnTo>
                  <a:lnTo>
                    <a:pt x="345948" y="462407"/>
                  </a:lnTo>
                  <a:lnTo>
                    <a:pt x="345948" y="6985"/>
                  </a:lnTo>
                  <a:lnTo>
                    <a:pt x="339344" y="0"/>
                  </a:lnTo>
                  <a:close/>
                </a:path>
              </a:pathLst>
            </a:custGeom>
            <a:solidFill>
              <a:srgbClr val="ACB9CF"/>
            </a:solidFill>
          </p:spPr>
          <p:txBody>
            <a:bodyPr wrap="square" lIns="0" tIns="0" rIns="0" bIns="0" rtlCol="0"/>
            <a:lstStyle/>
            <a:p/>
          </p:txBody>
        </p:sp>
        <p:sp>
          <p:nvSpPr>
            <p:cNvPr id="78" name="object 78"/>
            <p:cNvSpPr/>
            <p:nvPr/>
          </p:nvSpPr>
          <p:spPr>
            <a:xfrm>
              <a:off x="11068811" y="4619244"/>
              <a:ext cx="281940" cy="413384"/>
            </a:xfrm>
            <a:custGeom>
              <a:avLst/>
              <a:gdLst/>
              <a:ahLst/>
              <a:cxnLst/>
              <a:rect l="l" t="t" r="r" b="b"/>
              <a:pathLst>
                <a:path w="281940" h="413385">
                  <a:moveTo>
                    <a:pt x="278892" y="0"/>
                  </a:moveTo>
                  <a:lnTo>
                    <a:pt x="3429" y="0"/>
                  </a:lnTo>
                  <a:lnTo>
                    <a:pt x="0" y="3428"/>
                  </a:lnTo>
                  <a:lnTo>
                    <a:pt x="0" y="375284"/>
                  </a:lnTo>
                  <a:lnTo>
                    <a:pt x="3429" y="378840"/>
                  </a:lnTo>
                  <a:lnTo>
                    <a:pt x="278892" y="378840"/>
                  </a:lnTo>
                  <a:lnTo>
                    <a:pt x="281940" y="375284"/>
                  </a:lnTo>
                  <a:lnTo>
                    <a:pt x="281940" y="3428"/>
                  </a:lnTo>
                  <a:lnTo>
                    <a:pt x="278892" y="0"/>
                  </a:lnTo>
                  <a:close/>
                </a:path>
                <a:path w="281940" h="413385">
                  <a:moveTo>
                    <a:pt x="168910" y="397255"/>
                  </a:moveTo>
                  <a:lnTo>
                    <a:pt x="113411" y="397255"/>
                  </a:lnTo>
                  <a:lnTo>
                    <a:pt x="109982" y="400684"/>
                  </a:lnTo>
                  <a:lnTo>
                    <a:pt x="109982" y="409574"/>
                  </a:lnTo>
                  <a:lnTo>
                    <a:pt x="113411" y="413003"/>
                  </a:lnTo>
                  <a:lnTo>
                    <a:pt x="168910" y="413003"/>
                  </a:lnTo>
                  <a:lnTo>
                    <a:pt x="172466" y="409574"/>
                  </a:lnTo>
                  <a:lnTo>
                    <a:pt x="172466" y="400684"/>
                  </a:lnTo>
                  <a:lnTo>
                    <a:pt x="168910" y="397255"/>
                  </a:lnTo>
                  <a:close/>
                </a:path>
              </a:pathLst>
            </a:custGeom>
            <a:solidFill>
              <a:srgbClr val="F7F8F9"/>
            </a:solidFill>
          </p:spPr>
          <p:txBody>
            <a:bodyPr wrap="square" lIns="0" tIns="0" rIns="0" bIns="0" rtlCol="0"/>
            <a:lstStyle/>
            <a:p/>
          </p:txBody>
        </p:sp>
        <p:pic>
          <p:nvPicPr>
            <p:cNvPr id="79" name="object 79"/>
            <p:cNvPicPr/>
            <p:nvPr/>
          </p:nvPicPr>
          <p:blipFill>
            <a:blip r:embed="rId30" cstate="print"/>
            <a:stretch>
              <a:fillRect/>
            </a:stretch>
          </p:blipFill>
          <p:spPr>
            <a:xfrm>
              <a:off x="11087099" y="4693920"/>
              <a:ext cx="245364" cy="240792"/>
            </a:xfrm>
            <a:prstGeom prst="rect">
              <a:avLst/>
            </a:prstGeom>
          </p:spPr>
        </p:pic>
      </p:grpSp>
      <p:pic>
        <p:nvPicPr>
          <p:cNvPr id="80" name="object 80"/>
          <p:cNvPicPr/>
          <p:nvPr/>
        </p:nvPicPr>
        <p:blipFill>
          <a:blip r:embed="rId31" cstate="print"/>
          <a:stretch>
            <a:fillRect/>
          </a:stretch>
        </p:blipFill>
        <p:spPr>
          <a:xfrm>
            <a:off x="9715500" y="2142744"/>
            <a:ext cx="391668" cy="402335"/>
          </a:xfrm>
          <a:prstGeom prst="rect">
            <a:avLst/>
          </a:prstGeom>
        </p:spPr>
      </p:pic>
      <p:grpSp>
        <p:nvGrpSpPr>
          <p:cNvPr id="81" name="object 81"/>
          <p:cNvGrpSpPr/>
          <p:nvPr/>
        </p:nvGrpSpPr>
        <p:grpSpPr>
          <a:xfrm>
            <a:off x="9715500" y="2592323"/>
            <a:ext cx="391795" cy="698500"/>
            <a:chOff x="9715500" y="2592323"/>
            <a:chExt cx="391795" cy="698500"/>
          </a:xfrm>
        </p:grpSpPr>
        <p:sp>
          <p:nvSpPr>
            <p:cNvPr id="82" name="object 82"/>
            <p:cNvSpPr/>
            <p:nvPr/>
          </p:nvSpPr>
          <p:spPr>
            <a:xfrm>
              <a:off x="9715500" y="2799587"/>
              <a:ext cx="391795" cy="279400"/>
            </a:xfrm>
            <a:custGeom>
              <a:avLst/>
              <a:gdLst/>
              <a:ahLst/>
              <a:cxnLst/>
              <a:rect l="l" t="t" r="r" b="b"/>
              <a:pathLst>
                <a:path w="391795" h="279400">
                  <a:moveTo>
                    <a:pt x="384175" y="0"/>
                  </a:moveTo>
                  <a:lnTo>
                    <a:pt x="7493" y="0"/>
                  </a:lnTo>
                  <a:lnTo>
                    <a:pt x="0" y="7492"/>
                  </a:lnTo>
                  <a:lnTo>
                    <a:pt x="0" y="16890"/>
                  </a:lnTo>
                  <a:lnTo>
                    <a:pt x="0" y="271399"/>
                  </a:lnTo>
                  <a:lnTo>
                    <a:pt x="7493" y="278891"/>
                  </a:lnTo>
                  <a:lnTo>
                    <a:pt x="384175" y="278891"/>
                  </a:lnTo>
                  <a:lnTo>
                    <a:pt x="391668" y="271399"/>
                  </a:lnTo>
                  <a:lnTo>
                    <a:pt x="391668" y="7492"/>
                  </a:lnTo>
                  <a:lnTo>
                    <a:pt x="384175" y="0"/>
                  </a:lnTo>
                  <a:close/>
                </a:path>
              </a:pathLst>
            </a:custGeom>
            <a:solidFill>
              <a:srgbClr val="ACB9CF"/>
            </a:solidFill>
          </p:spPr>
          <p:txBody>
            <a:bodyPr wrap="square" lIns="0" tIns="0" rIns="0" bIns="0" rtlCol="0"/>
            <a:lstStyle/>
            <a:p/>
          </p:txBody>
        </p:sp>
        <p:sp>
          <p:nvSpPr>
            <p:cNvPr id="83" name="object 83"/>
            <p:cNvSpPr/>
            <p:nvPr/>
          </p:nvSpPr>
          <p:spPr>
            <a:xfrm>
              <a:off x="9730740" y="2819399"/>
              <a:ext cx="360045" cy="239395"/>
            </a:xfrm>
            <a:custGeom>
              <a:avLst/>
              <a:gdLst/>
              <a:ahLst/>
              <a:cxnLst/>
              <a:rect l="l" t="t" r="r" b="b"/>
              <a:pathLst>
                <a:path w="360045" h="239394">
                  <a:moveTo>
                    <a:pt x="354329" y="168275"/>
                  </a:moveTo>
                  <a:lnTo>
                    <a:pt x="5333" y="168275"/>
                  </a:lnTo>
                  <a:lnTo>
                    <a:pt x="0" y="173609"/>
                  </a:lnTo>
                  <a:lnTo>
                    <a:pt x="0" y="233934"/>
                  </a:lnTo>
                  <a:lnTo>
                    <a:pt x="5333" y="239267"/>
                  </a:lnTo>
                  <a:lnTo>
                    <a:pt x="354329" y="239267"/>
                  </a:lnTo>
                  <a:lnTo>
                    <a:pt x="359663" y="233934"/>
                  </a:lnTo>
                  <a:lnTo>
                    <a:pt x="359663" y="173609"/>
                  </a:lnTo>
                  <a:lnTo>
                    <a:pt x="354329" y="168275"/>
                  </a:lnTo>
                  <a:close/>
                </a:path>
                <a:path w="360045" h="239394">
                  <a:moveTo>
                    <a:pt x="354329" y="84074"/>
                  </a:moveTo>
                  <a:lnTo>
                    <a:pt x="5333" y="84074"/>
                  </a:lnTo>
                  <a:lnTo>
                    <a:pt x="0" y="89408"/>
                  </a:lnTo>
                  <a:lnTo>
                    <a:pt x="0" y="149860"/>
                  </a:lnTo>
                  <a:lnTo>
                    <a:pt x="5333" y="155194"/>
                  </a:lnTo>
                  <a:lnTo>
                    <a:pt x="354329" y="155194"/>
                  </a:lnTo>
                  <a:lnTo>
                    <a:pt x="359663" y="149860"/>
                  </a:lnTo>
                  <a:lnTo>
                    <a:pt x="359663" y="89408"/>
                  </a:lnTo>
                  <a:lnTo>
                    <a:pt x="354329" y="84074"/>
                  </a:lnTo>
                  <a:close/>
                </a:path>
                <a:path w="360045" h="239394">
                  <a:moveTo>
                    <a:pt x="354329" y="0"/>
                  </a:moveTo>
                  <a:lnTo>
                    <a:pt x="5333" y="0"/>
                  </a:lnTo>
                  <a:lnTo>
                    <a:pt x="0" y="5334"/>
                  </a:lnTo>
                  <a:lnTo>
                    <a:pt x="0" y="65659"/>
                  </a:lnTo>
                  <a:lnTo>
                    <a:pt x="5333" y="70992"/>
                  </a:lnTo>
                  <a:lnTo>
                    <a:pt x="354329" y="70992"/>
                  </a:lnTo>
                  <a:lnTo>
                    <a:pt x="359663" y="65659"/>
                  </a:lnTo>
                  <a:lnTo>
                    <a:pt x="359663" y="5334"/>
                  </a:lnTo>
                  <a:lnTo>
                    <a:pt x="354329" y="0"/>
                  </a:lnTo>
                  <a:close/>
                </a:path>
              </a:pathLst>
            </a:custGeom>
            <a:solidFill>
              <a:srgbClr val="CDD5E1"/>
            </a:solidFill>
          </p:spPr>
          <p:txBody>
            <a:bodyPr wrap="square" lIns="0" tIns="0" rIns="0" bIns="0" rtlCol="0"/>
            <a:lstStyle/>
            <a:p/>
          </p:txBody>
        </p:sp>
        <p:sp>
          <p:nvSpPr>
            <p:cNvPr id="84" name="object 84"/>
            <p:cNvSpPr/>
            <p:nvPr/>
          </p:nvSpPr>
          <p:spPr>
            <a:xfrm>
              <a:off x="9749028" y="2842259"/>
              <a:ext cx="323215" cy="192405"/>
            </a:xfrm>
            <a:custGeom>
              <a:avLst/>
              <a:gdLst/>
              <a:ahLst/>
              <a:cxnLst/>
              <a:rect l="l" t="t" r="r" b="b"/>
              <a:pathLst>
                <a:path w="323215" h="192405">
                  <a:moveTo>
                    <a:pt x="221742" y="168528"/>
                  </a:moveTo>
                  <a:lnTo>
                    <a:pt x="208661" y="168528"/>
                  </a:lnTo>
                  <a:lnTo>
                    <a:pt x="203326" y="173736"/>
                  </a:lnTo>
                  <a:lnTo>
                    <a:pt x="203326" y="186689"/>
                  </a:lnTo>
                  <a:lnTo>
                    <a:pt x="208661" y="192024"/>
                  </a:lnTo>
                  <a:lnTo>
                    <a:pt x="221742" y="192024"/>
                  </a:lnTo>
                  <a:lnTo>
                    <a:pt x="227075" y="186689"/>
                  </a:lnTo>
                  <a:lnTo>
                    <a:pt x="227075" y="173736"/>
                  </a:lnTo>
                  <a:lnTo>
                    <a:pt x="221742" y="168528"/>
                  </a:lnTo>
                  <a:close/>
                </a:path>
                <a:path w="323215" h="192405">
                  <a:moveTo>
                    <a:pt x="55118" y="168528"/>
                  </a:moveTo>
                  <a:lnTo>
                    <a:pt x="42164" y="168528"/>
                  </a:lnTo>
                  <a:lnTo>
                    <a:pt x="36829" y="173736"/>
                  </a:lnTo>
                  <a:lnTo>
                    <a:pt x="36829" y="186689"/>
                  </a:lnTo>
                  <a:lnTo>
                    <a:pt x="42164" y="192024"/>
                  </a:lnTo>
                  <a:lnTo>
                    <a:pt x="55118" y="192024"/>
                  </a:lnTo>
                  <a:lnTo>
                    <a:pt x="60451" y="186689"/>
                  </a:lnTo>
                  <a:lnTo>
                    <a:pt x="60451" y="173736"/>
                  </a:lnTo>
                  <a:lnTo>
                    <a:pt x="55118" y="168528"/>
                  </a:lnTo>
                  <a:close/>
                </a:path>
                <a:path w="323215" h="192405">
                  <a:moveTo>
                    <a:pt x="18415" y="168528"/>
                  </a:moveTo>
                  <a:lnTo>
                    <a:pt x="5333" y="168528"/>
                  </a:lnTo>
                  <a:lnTo>
                    <a:pt x="0" y="173736"/>
                  </a:lnTo>
                  <a:lnTo>
                    <a:pt x="0" y="186689"/>
                  </a:lnTo>
                  <a:lnTo>
                    <a:pt x="5333" y="192024"/>
                  </a:lnTo>
                  <a:lnTo>
                    <a:pt x="18415" y="192024"/>
                  </a:lnTo>
                  <a:lnTo>
                    <a:pt x="23749" y="186689"/>
                  </a:lnTo>
                  <a:lnTo>
                    <a:pt x="23749" y="173736"/>
                  </a:lnTo>
                  <a:lnTo>
                    <a:pt x="18415" y="168528"/>
                  </a:lnTo>
                  <a:close/>
                </a:path>
                <a:path w="323215" h="192405">
                  <a:moveTo>
                    <a:pt x="317753" y="167259"/>
                  </a:moveTo>
                  <a:lnTo>
                    <a:pt x="244855" y="167259"/>
                  </a:lnTo>
                  <a:lnTo>
                    <a:pt x="239522" y="172592"/>
                  </a:lnTo>
                  <a:lnTo>
                    <a:pt x="239522" y="186181"/>
                  </a:lnTo>
                  <a:lnTo>
                    <a:pt x="244855" y="191515"/>
                  </a:lnTo>
                  <a:lnTo>
                    <a:pt x="317753" y="191515"/>
                  </a:lnTo>
                  <a:lnTo>
                    <a:pt x="323088" y="186181"/>
                  </a:lnTo>
                  <a:lnTo>
                    <a:pt x="323088" y="172592"/>
                  </a:lnTo>
                  <a:lnTo>
                    <a:pt x="317753" y="167259"/>
                  </a:lnTo>
                  <a:close/>
                </a:path>
                <a:path w="323215" h="192405">
                  <a:moveTo>
                    <a:pt x="221742" y="84836"/>
                  </a:moveTo>
                  <a:lnTo>
                    <a:pt x="208661" y="84836"/>
                  </a:lnTo>
                  <a:lnTo>
                    <a:pt x="203326" y="90169"/>
                  </a:lnTo>
                  <a:lnTo>
                    <a:pt x="203326" y="103124"/>
                  </a:lnTo>
                  <a:lnTo>
                    <a:pt x="208661" y="108330"/>
                  </a:lnTo>
                  <a:lnTo>
                    <a:pt x="221742" y="108330"/>
                  </a:lnTo>
                  <a:lnTo>
                    <a:pt x="227075" y="103124"/>
                  </a:lnTo>
                  <a:lnTo>
                    <a:pt x="227075" y="90169"/>
                  </a:lnTo>
                  <a:lnTo>
                    <a:pt x="221742" y="84836"/>
                  </a:lnTo>
                  <a:close/>
                </a:path>
                <a:path w="323215" h="192405">
                  <a:moveTo>
                    <a:pt x="55118" y="84836"/>
                  </a:moveTo>
                  <a:lnTo>
                    <a:pt x="42164" y="84836"/>
                  </a:lnTo>
                  <a:lnTo>
                    <a:pt x="36829" y="90169"/>
                  </a:lnTo>
                  <a:lnTo>
                    <a:pt x="36829" y="103124"/>
                  </a:lnTo>
                  <a:lnTo>
                    <a:pt x="42164" y="108330"/>
                  </a:lnTo>
                  <a:lnTo>
                    <a:pt x="55118" y="108330"/>
                  </a:lnTo>
                  <a:lnTo>
                    <a:pt x="60451" y="103124"/>
                  </a:lnTo>
                  <a:lnTo>
                    <a:pt x="60451" y="90169"/>
                  </a:lnTo>
                  <a:lnTo>
                    <a:pt x="55118" y="84836"/>
                  </a:lnTo>
                  <a:close/>
                </a:path>
                <a:path w="323215" h="192405">
                  <a:moveTo>
                    <a:pt x="18415" y="84836"/>
                  </a:moveTo>
                  <a:lnTo>
                    <a:pt x="5333" y="84836"/>
                  </a:lnTo>
                  <a:lnTo>
                    <a:pt x="0" y="90169"/>
                  </a:lnTo>
                  <a:lnTo>
                    <a:pt x="0" y="103124"/>
                  </a:lnTo>
                  <a:lnTo>
                    <a:pt x="5333" y="108330"/>
                  </a:lnTo>
                  <a:lnTo>
                    <a:pt x="18415" y="108330"/>
                  </a:lnTo>
                  <a:lnTo>
                    <a:pt x="23749" y="103124"/>
                  </a:lnTo>
                  <a:lnTo>
                    <a:pt x="23749" y="90169"/>
                  </a:lnTo>
                  <a:lnTo>
                    <a:pt x="18415" y="84836"/>
                  </a:lnTo>
                  <a:close/>
                </a:path>
                <a:path w="323215" h="192405">
                  <a:moveTo>
                    <a:pt x="317753" y="83692"/>
                  </a:moveTo>
                  <a:lnTo>
                    <a:pt x="244855" y="83692"/>
                  </a:lnTo>
                  <a:lnTo>
                    <a:pt x="239522" y="88900"/>
                  </a:lnTo>
                  <a:lnTo>
                    <a:pt x="239522" y="102488"/>
                  </a:lnTo>
                  <a:lnTo>
                    <a:pt x="244855" y="107823"/>
                  </a:lnTo>
                  <a:lnTo>
                    <a:pt x="317753" y="107823"/>
                  </a:lnTo>
                  <a:lnTo>
                    <a:pt x="323088" y="102488"/>
                  </a:lnTo>
                  <a:lnTo>
                    <a:pt x="323088" y="88900"/>
                  </a:lnTo>
                  <a:lnTo>
                    <a:pt x="317753" y="83692"/>
                  </a:lnTo>
                  <a:close/>
                </a:path>
                <a:path w="323215" h="192405">
                  <a:moveTo>
                    <a:pt x="221742" y="1269"/>
                  </a:moveTo>
                  <a:lnTo>
                    <a:pt x="208661" y="1269"/>
                  </a:lnTo>
                  <a:lnTo>
                    <a:pt x="203326" y="6476"/>
                  </a:lnTo>
                  <a:lnTo>
                    <a:pt x="203326" y="19430"/>
                  </a:lnTo>
                  <a:lnTo>
                    <a:pt x="208661" y="24764"/>
                  </a:lnTo>
                  <a:lnTo>
                    <a:pt x="221742" y="24764"/>
                  </a:lnTo>
                  <a:lnTo>
                    <a:pt x="227075" y="19430"/>
                  </a:lnTo>
                  <a:lnTo>
                    <a:pt x="227075" y="6476"/>
                  </a:lnTo>
                  <a:lnTo>
                    <a:pt x="221742" y="1269"/>
                  </a:lnTo>
                  <a:close/>
                </a:path>
                <a:path w="323215" h="192405">
                  <a:moveTo>
                    <a:pt x="55118" y="1269"/>
                  </a:moveTo>
                  <a:lnTo>
                    <a:pt x="42164" y="1269"/>
                  </a:lnTo>
                  <a:lnTo>
                    <a:pt x="36829" y="6476"/>
                  </a:lnTo>
                  <a:lnTo>
                    <a:pt x="36829" y="19430"/>
                  </a:lnTo>
                  <a:lnTo>
                    <a:pt x="42164" y="24764"/>
                  </a:lnTo>
                  <a:lnTo>
                    <a:pt x="55118" y="24764"/>
                  </a:lnTo>
                  <a:lnTo>
                    <a:pt x="60451" y="19430"/>
                  </a:lnTo>
                  <a:lnTo>
                    <a:pt x="60451" y="6476"/>
                  </a:lnTo>
                  <a:lnTo>
                    <a:pt x="55118" y="1269"/>
                  </a:lnTo>
                  <a:close/>
                </a:path>
                <a:path w="323215" h="192405">
                  <a:moveTo>
                    <a:pt x="18415" y="1269"/>
                  </a:moveTo>
                  <a:lnTo>
                    <a:pt x="5333" y="1269"/>
                  </a:lnTo>
                  <a:lnTo>
                    <a:pt x="0" y="6476"/>
                  </a:lnTo>
                  <a:lnTo>
                    <a:pt x="0" y="19430"/>
                  </a:lnTo>
                  <a:lnTo>
                    <a:pt x="5333" y="24764"/>
                  </a:lnTo>
                  <a:lnTo>
                    <a:pt x="18415" y="24764"/>
                  </a:lnTo>
                  <a:lnTo>
                    <a:pt x="23749" y="19430"/>
                  </a:lnTo>
                  <a:lnTo>
                    <a:pt x="23749" y="6476"/>
                  </a:lnTo>
                  <a:lnTo>
                    <a:pt x="18415" y="1269"/>
                  </a:lnTo>
                  <a:close/>
                </a:path>
                <a:path w="323215" h="192405">
                  <a:moveTo>
                    <a:pt x="317753" y="0"/>
                  </a:moveTo>
                  <a:lnTo>
                    <a:pt x="244855" y="0"/>
                  </a:lnTo>
                  <a:lnTo>
                    <a:pt x="239522" y="5334"/>
                  </a:lnTo>
                  <a:lnTo>
                    <a:pt x="239522" y="18923"/>
                  </a:lnTo>
                  <a:lnTo>
                    <a:pt x="244855" y="24256"/>
                  </a:lnTo>
                  <a:lnTo>
                    <a:pt x="317753" y="24256"/>
                  </a:lnTo>
                  <a:lnTo>
                    <a:pt x="323088" y="18923"/>
                  </a:lnTo>
                  <a:lnTo>
                    <a:pt x="323088" y="5334"/>
                  </a:lnTo>
                  <a:lnTo>
                    <a:pt x="317753" y="0"/>
                  </a:lnTo>
                  <a:close/>
                </a:path>
              </a:pathLst>
            </a:custGeom>
            <a:solidFill>
              <a:srgbClr val="EDF0F5"/>
            </a:solidFill>
          </p:spPr>
          <p:txBody>
            <a:bodyPr wrap="square" lIns="0" tIns="0" rIns="0" bIns="0" rtlCol="0"/>
            <a:lstStyle/>
            <a:p/>
          </p:txBody>
        </p:sp>
        <p:sp>
          <p:nvSpPr>
            <p:cNvPr id="85" name="object 85"/>
            <p:cNvSpPr/>
            <p:nvPr/>
          </p:nvSpPr>
          <p:spPr>
            <a:xfrm>
              <a:off x="9910571" y="2592323"/>
              <a:ext cx="0" cy="698500"/>
            </a:xfrm>
            <a:custGeom>
              <a:avLst/>
              <a:gdLst/>
              <a:ahLst/>
              <a:cxnLst/>
              <a:rect l="l" t="t" r="r" b="b"/>
              <a:pathLst>
                <a:path h="698500">
                  <a:moveTo>
                    <a:pt x="0" y="0"/>
                  </a:moveTo>
                  <a:lnTo>
                    <a:pt x="0" y="182879"/>
                  </a:lnTo>
                </a:path>
                <a:path h="698500">
                  <a:moveTo>
                    <a:pt x="0" y="515112"/>
                  </a:moveTo>
                  <a:lnTo>
                    <a:pt x="0" y="697991"/>
                  </a:lnTo>
                </a:path>
              </a:pathLst>
            </a:custGeom>
            <a:ln w="6350">
              <a:solidFill>
                <a:srgbClr val="445676"/>
              </a:solidFill>
            </a:ln>
          </p:spPr>
          <p:txBody>
            <a:bodyPr wrap="square" lIns="0" tIns="0" rIns="0" bIns="0" rtlCol="0"/>
            <a:lstStyle/>
            <a:p/>
          </p:txBody>
        </p:sp>
      </p:grpSp>
      <p:sp>
        <p:nvSpPr>
          <p:cNvPr id="86" name="object 86"/>
          <p:cNvSpPr/>
          <p:nvPr/>
        </p:nvSpPr>
        <p:spPr>
          <a:xfrm>
            <a:off x="9540240" y="4148328"/>
            <a:ext cx="751840" cy="668020"/>
          </a:xfrm>
          <a:custGeom>
            <a:avLst/>
            <a:gdLst/>
            <a:ahLst/>
            <a:cxnLst/>
            <a:rect l="l" t="t" r="r" b="b"/>
            <a:pathLst>
              <a:path w="751840" h="668020">
                <a:moveTo>
                  <a:pt x="370331" y="0"/>
                </a:moveTo>
                <a:lnTo>
                  <a:pt x="370331" y="665988"/>
                </a:lnTo>
              </a:path>
              <a:path w="751840" h="668020">
                <a:moveTo>
                  <a:pt x="0" y="667512"/>
                </a:moveTo>
                <a:lnTo>
                  <a:pt x="751839" y="667512"/>
                </a:lnTo>
              </a:path>
            </a:pathLst>
          </a:custGeom>
          <a:ln w="6350">
            <a:solidFill>
              <a:srgbClr val="445676"/>
            </a:solidFill>
          </a:ln>
        </p:spPr>
        <p:txBody>
          <a:bodyPr wrap="square" lIns="0" tIns="0" rIns="0" bIns="0" rtlCol="0"/>
          <a:lstStyle/>
          <a:p/>
        </p:txBody>
      </p:sp>
      <p:pic>
        <p:nvPicPr>
          <p:cNvPr id="87" name="object 87"/>
          <p:cNvPicPr/>
          <p:nvPr/>
        </p:nvPicPr>
        <p:blipFill>
          <a:blip r:embed="rId32" cstate="print"/>
          <a:stretch>
            <a:fillRect/>
          </a:stretch>
        </p:blipFill>
        <p:spPr>
          <a:xfrm>
            <a:off x="8558530" y="2284729"/>
            <a:ext cx="408050" cy="121920"/>
          </a:xfrm>
          <a:prstGeom prst="rect">
            <a:avLst/>
          </a:prstGeom>
        </p:spPr>
      </p:pic>
      <p:pic>
        <p:nvPicPr>
          <p:cNvPr id="88" name="object 88"/>
          <p:cNvPicPr/>
          <p:nvPr/>
        </p:nvPicPr>
        <p:blipFill>
          <a:blip r:embed="rId33" cstate="print"/>
          <a:stretch>
            <a:fillRect/>
          </a:stretch>
        </p:blipFill>
        <p:spPr>
          <a:xfrm>
            <a:off x="8558530" y="2881883"/>
            <a:ext cx="471487" cy="121920"/>
          </a:xfrm>
          <a:prstGeom prst="rect">
            <a:avLst/>
          </a:prstGeom>
        </p:spPr>
      </p:pic>
      <p:pic>
        <p:nvPicPr>
          <p:cNvPr id="89" name="object 89"/>
          <p:cNvPicPr/>
          <p:nvPr/>
        </p:nvPicPr>
        <p:blipFill>
          <a:blip r:embed="rId34" cstate="print"/>
          <a:stretch>
            <a:fillRect/>
          </a:stretch>
        </p:blipFill>
        <p:spPr>
          <a:xfrm>
            <a:off x="8558530" y="3528695"/>
            <a:ext cx="563600" cy="121920"/>
          </a:xfrm>
          <a:prstGeom prst="rect">
            <a:avLst/>
          </a:prstGeom>
        </p:spPr>
      </p:pic>
      <p:pic>
        <p:nvPicPr>
          <p:cNvPr id="90" name="object 90"/>
          <p:cNvPicPr/>
          <p:nvPr/>
        </p:nvPicPr>
        <p:blipFill>
          <a:blip r:embed="rId35" cstate="print"/>
          <a:stretch>
            <a:fillRect/>
          </a:stretch>
        </p:blipFill>
        <p:spPr>
          <a:xfrm>
            <a:off x="9085198" y="5126990"/>
            <a:ext cx="406742" cy="121920"/>
          </a:xfrm>
          <a:prstGeom prst="rect">
            <a:avLst/>
          </a:prstGeom>
        </p:spPr>
      </p:pic>
      <p:pic>
        <p:nvPicPr>
          <p:cNvPr id="91" name="object 91"/>
          <p:cNvPicPr/>
          <p:nvPr/>
        </p:nvPicPr>
        <p:blipFill>
          <a:blip r:embed="rId35" cstate="print"/>
          <a:stretch>
            <a:fillRect/>
          </a:stretch>
        </p:blipFill>
        <p:spPr>
          <a:xfrm>
            <a:off x="10390631" y="5126990"/>
            <a:ext cx="406742" cy="121920"/>
          </a:xfrm>
          <a:prstGeom prst="rect">
            <a:avLst/>
          </a:prstGeom>
        </p:spPr>
      </p:pic>
      <p:pic>
        <p:nvPicPr>
          <p:cNvPr id="92" name="object 92"/>
          <p:cNvPicPr/>
          <p:nvPr/>
        </p:nvPicPr>
        <p:blipFill>
          <a:blip r:embed="rId36" cstate="print"/>
          <a:stretch>
            <a:fillRect/>
          </a:stretch>
        </p:blipFill>
        <p:spPr>
          <a:xfrm>
            <a:off x="10034269" y="3141217"/>
            <a:ext cx="486918" cy="121920"/>
          </a:xfrm>
          <a:prstGeom prst="rect">
            <a:avLst/>
          </a:prstGeom>
        </p:spPr>
      </p:pic>
      <p:pic>
        <p:nvPicPr>
          <p:cNvPr id="93" name="object 93"/>
          <p:cNvPicPr/>
          <p:nvPr/>
        </p:nvPicPr>
        <p:blipFill>
          <a:blip r:embed="rId37" cstate="print"/>
          <a:stretch>
            <a:fillRect/>
          </a:stretch>
        </p:blipFill>
        <p:spPr>
          <a:xfrm>
            <a:off x="10034269" y="4276090"/>
            <a:ext cx="426720" cy="121919"/>
          </a:xfrm>
          <a:prstGeom prst="rect">
            <a:avLst/>
          </a:prstGeom>
        </p:spPr>
      </p:pic>
      <p:sp>
        <p:nvSpPr>
          <p:cNvPr id="94" name="object 94"/>
          <p:cNvSpPr/>
          <p:nvPr/>
        </p:nvSpPr>
        <p:spPr>
          <a:xfrm>
            <a:off x="7996428" y="1367027"/>
            <a:ext cx="0" cy="3886200"/>
          </a:xfrm>
          <a:custGeom>
            <a:avLst/>
            <a:gdLst/>
            <a:ahLst/>
            <a:cxnLst/>
            <a:rect l="l" t="t" r="r" b="b"/>
            <a:pathLst>
              <a:path h="3886200">
                <a:moveTo>
                  <a:pt x="0" y="0"/>
                </a:moveTo>
                <a:lnTo>
                  <a:pt x="0" y="3886200"/>
                </a:lnTo>
              </a:path>
            </a:pathLst>
          </a:custGeom>
          <a:ln w="12700">
            <a:solidFill>
              <a:srgbClr val="CDD5E1"/>
            </a:solidFill>
          </a:ln>
        </p:spPr>
        <p:txBody>
          <a:bodyPr wrap="square" lIns="0" tIns="0" rIns="0" bIns="0" rtlCol="0"/>
          <a:lstStyle/>
          <a:p/>
        </p:txBody>
      </p:sp>
      <p:grpSp>
        <p:nvGrpSpPr>
          <p:cNvPr id="95" name="object 95"/>
          <p:cNvGrpSpPr/>
          <p:nvPr/>
        </p:nvGrpSpPr>
        <p:grpSpPr>
          <a:xfrm>
            <a:off x="4782946" y="1313433"/>
            <a:ext cx="2733675" cy="274320"/>
            <a:chOff x="4782946" y="1313433"/>
            <a:chExt cx="2733675" cy="274320"/>
          </a:xfrm>
        </p:grpSpPr>
        <p:pic>
          <p:nvPicPr>
            <p:cNvPr id="96" name="object 96"/>
            <p:cNvPicPr/>
            <p:nvPr/>
          </p:nvPicPr>
          <p:blipFill>
            <a:blip r:embed="rId38" cstate="print"/>
            <a:stretch>
              <a:fillRect/>
            </a:stretch>
          </p:blipFill>
          <p:spPr>
            <a:xfrm>
              <a:off x="4782946" y="1313433"/>
              <a:ext cx="2088387" cy="274320"/>
            </a:xfrm>
            <a:prstGeom prst="rect">
              <a:avLst/>
            </a:prstGeom>
          </p:spPr>
        </p:pic>
        <p:pic>
          <p:nvPicPr>
            <p:cNvPr id="97" name="object 97"/>
            <p:cNvPicPr/>
            <p:nvPr/>
          </p:nvPicPr>
          <p:blipFill>
            <a:blip r:embed="rId39" cstate="print"/>
            <a:stretch>
              <a:fillRect/>
            </a:stretch>
          </p:blipFill>
          <p:spPr>
            <a:xfrm>
              <a:off x="6761352" y="1313433"/>
              <a:ext cx="164592" cy="274320"/>
            </a:xfrm>
            <a:prstGeom prst="rect">
              <a:avLst/>
            </a:prstGeom>
          </p:spPr>
        </p:pic>
        <p:pic>
          <p:nvPicPr>
            <p:cNvPr id="98" name="object 98"/>
            <p:cNvPicPr/>
            <p:nvPr/>
          </p:nvPicPr>
          <p:blipFill>
            <a:blip r:embed="rId40" cstate="print"/>
            <a:stretch>
              <a:fillRect/>
            </a:stretch>
          </p:blipFill>
          <p:spPr>
            <a:xfrm>
              <a:off x="6843648" y="1313433"/>
              <a:ext cx="672465" cy="274320"/>
            </a:xfrm>
            <a:prstGeom prst="rect">
              <a:avLst/>
            </a:prstGeom>
          </p:spPr>
        </p:pic>
      </p:grpSp>
      <p:pic>
        <p:nvPicPr>
          <p:cNvPr id="99" name="object 99"/>
          <p:cNvPicPr/>
          <p:nvPr/>
        </p:nvPicPr>
        <p:blipFill>
          <a:blip r:embed="rId41" cstate="print"/>
          <a:stretch>
            <a:fillRect/>
          </a:stretch>
        </p:blipFill>
        <p:spPr>
          <a:xfrm>
            <a:off x="4960620" y="1652651"/>
            <a:ext cx="2309114" cy="161544"/>
          </a:xfrm>
          <a:prstGeom prst="rect">
            <a:avLst/>
          </a:prstGeom>
        </p:spPr>
      </p:pic>
      <p:grpSp>
        <p:nvGrpSpPr>
          <p:cNvPr id="100" name="object 100"/>
          <p:cNvGrpSpPr/>
          <p:nvPr/>
        </p:nvGrpSpPr>
        <p:grpSpPr>
          <a:xfrm>
            <a:off x="5783326" y="3326638"/>
            <a:ext cx="665480" cy="441325"/>
            <a:chOff x="5783326" y="3326638"/>
            <a:chExt cx="665480" cy="441325"/>
          </a:xfrm>
        </p:grpSpPr>
        <p:sp>
          <p:nvSpPr>
            <p:cNvPr id="101" name="object 101"/>
            <p:cNvSpPr/>
            <p:nvPr/>
          </p:nvSpPr>
          <p:spPr>
            <a:xfrm>
              <a:off x="5855208" y="3332988"/>
              <a:ext cx="586740" cy="375285"/>
            </a:xfrm>
            <a:custGeom>
              <a:avLst/>
              <a:gdLst/>
              <a:ahLst/>
              <a:cxnLst/>
              <a:rect l="l" t="t" r="r" b="b"/>
              <a:pathLst>
                <a:path w="586739" h="375285">
                  <a:moveTo>
                    <a:pt x="567563" y="0"/>
                  </a:moveTo>
                  <a:lnTo>
                    <a:pt x="19176" y="0"/>
                  </a:lnTo>
                  <a:lnTo>
                    <a:pt x="11733" y="1514"/>
                  </a:lnTo>
                  <a:lnTo>
                    <a:pt x="5635" y="5635"/>
                  </a:lnTo>
                  <a:lnTo>
                    <a:pt x="1514" y="11733"/>
                  </a:lnTo>
                  <a:lnTo>
                    <a:pt x="0" y="19176"/>
                  </a:lnTo>
                  <a:lnTo>
                    <a:pt x="0" y="355726"/>
                  </a:lnTo>
                  <a:lnTo>
                    <a:pt x="1514" y="363170"/>
                  </a:lnTo>
                  <a:lnTo>
                    <a:pt x="5635" y="369268"/>
                  </a:lnTo>
                  <a:lnTo>
                    <a:pt x="11733" y="373389"/>
                  </a:lnTo>
                  <a:lnTo>
                    <a:pt x="19176" y="374904"/>
                  </a:lnTo>
                  <a:lnTo>
                    <a:pt x="567563" y="374904"/>
                  </a:lnTo>
                  <a:lnTo>
                    <a:pt x="575006" y="373389"/>
                  </a:lnTo>
                  <a:lnTo>
                    <a:pt x="581104" y="369268"/>
                  </a:lnTo>
                  <a:lnTo>
                    <a:pt x="585225" y="363170"/>
                  </a:lnTo>
                  <a:lnTo>
                    <a:pt x="586739" y="355726"/>
                  </a:lnTo>
                  <a:lnTo>
                    <a:pt x="586739" y="19176"/>
                  </a:lnTo>
                  <a:lnTo>
                    <a:pt x="585225" y="11733"/>
                  </a:lnTo>
                  <a:lnTo>
                    <a:pt x="581104" y="5635"/>
                  </a:lnTo>
                  <a:lnTo>
                    <a:pt x="575006" y="1514"/>
                  </a:lnTo>
                  <a:lnTo>
                    <a:pt x="567563" y="0"/>
                  </a:lnTo>
                  <a:close/>
                </a:path>
              </a:pathLst>
            </a:custGeom>
            <a:solidFill>
              <a:srgbClr val="E4EBFF"/>
            </a:solidFill>
          </p:spPr>
          <p:txBody>
            <a:bodyPr wrap="square" lIns="0" tIns="0" rIns="0" bIns="0" rtlCol="0"/>
            <a:lstStyle/>
            <a:p/>
          </p:txBody>
        </p:sp>
        <p:sp>
          <p:nvSpPr>
            <p:cNvPr id="102" name="object 102"/>
            <p:cNvSpPr/>
            <p:nvPr/>
          </p:nvSpPr>
          <p:spPr>
            <a:xfrm>
              <a:off x="5855208" y="3332988"/>
              <a:ext cx="586740" cy="375285"/>
            </a:xfrm>
            <a:custGeom>
              <a:avLst/>
              <a:gdLst/>
              <a:ahLst/>
              <a:cxnLst/>
              <a:rect l="l" t="t" r="r" b="b"/>
              <a:pathLst>
                <a:path w="586739" h="375285">
                  <a:moveTo>
                    <a:pt x="0" y="19176"/>
                  </a:moveTo>
                  <a:lnTo>
                    <a:pt x="1514" y="11733"/>
                  </a:lnTo>
                  <a:lnTo>
                    <a:pt x="5635" y="5635"/>
                  </a:lnTo>
                  <a:lnTo>
                    <a:pt x="11733" y="1514"/>
                  </a:lnTo>
                  <a:lnTo>
                    <a:pt x="19176" y="0"/>
                  </a:lnTo>
                  <a:lnTo>
                    <a:pt x="567563" y="0"/>
                  </a:lnTo>
                  <a:lnTo>
                    <a:pt x="575006" y="1514"/>
                  </a:lnTo>
                  <a:lnTo>
                    <a:pt x="581104" y="5635"/>
                  </a:lnTo>
                  <a:lnTo>
                    <a:pt x="585225" y="11733"/>
                  </a:lnTo>
                  <a:lnTo>
                    <a:pt x="586739" y="19176"/>
                  </a:lnTo>
                  <a:lnTo>
                    <a:pt x="586739" y="355726"/>
                  </a:lnTo>
                  <a:lnTo>
                    <a:pt x="585225" y="363170"/>
                  </a:lnTo>
                  <a:lnTo>
                    <a:pt x="581104" y="369268"/>
                  </a:lnTo>
                  <a:lnTo>
                    <a:pt x="575006" y="373389"/>
                  </a:lnTo>
                  <a:lnTo>
                    <a:pt x="567563" y="374904"/>
                  </a:lnTo>
                  <a:lnTo>
                    <a:pt x="19176" y="374904"/>
                  </a:lnTo>
                  <a:lnTo>
                    <a:pt x="11733" y="373389"/>
                  </a:lnTo>
                  <a:lnTo>
                    <a:pt x="5635" y="369268"/>
                  </a:lnTo>
                  <a:lnTo>
                    <a:pt x="1514" y="363170"/>
                  </a:lnTo>
                  <a:lnTo>
                    <a:pt x="0" y="355726"/>
                  </a:lnTo>
                  <a:lnTo>
                    <a:pt x="0" y="19176"/>
                  </a:lnTo>
                  <a:close/>
                </a:path>
              </a:pathLst>
            </a:custGeom>
            <a:ln w="12700">
              <a:solidFill>
                <a:srgbClr val="DEE2EB"/>
              </a:solidFill>
            </a:ln>
          </p:spPr>
          <p:txBody>
            <a:bodyPr wrap="square" lIns="0" tIns="0" rIns="0" bIns="0" rtlCol="0"/>
            <a:lstStyle/>
            <a:p/>
          </p:txBody>
        </p:sp>
        <p:sp>
          <p:nvSpPr>
            <p:cNvPr id="103" name="object 103"/>
            <p:cNvSpPr/>
            <p:nvPr/>
          </p:nvSpPr>
          <p:spPr>
            <a:xfrm>
              <a:off x="5823204" y="3360420"/>
              <a:ext cx="586740" cy="375285"/>
            </a:xfrm>
            <a:custGeom>
              <a:avLst/>
              <a:gdLst/>
              <a:ahLst/>
              <a:cxnLst/>
              <a:rect l="l" t="t" r="r" b="b"/>
              <a:pathLst>
                <a:path w="586739" h="375285">
                  <a:moveTo>
                    <a:pt x="567563" y="0"/>
                  </a:moveTo>
                  <a:lnTo>
                    <a:pt x="19176" y="0"/>
                  </a:lnTo>
                  <a:lnTo>
                    <a:pt x="11733" y="1514"/>
                  </a:lnTo>
                  <a:lnTo>
                    <a:pt x="5635" y="5635"/>
                  </a:lnTo>
                  <a:lnTo>
                    <a:pt x="1514" y="11733"/>
                  </a:lnTo>
                  <a:lnTo>
                    <a:pt x="0" y="19176"/>
                  </a:lnTo>
                  <a:lnTo>
                    <a:pt x="0" y="355726"/>
                  </a:lnTo>
                  <a:lnTo>
                    <a:pt x="1514" y="363170"/>
                  </a:lnTo>
                  <a:lnTo>
                    <a:pt x="5635" y="369268"/>
                  </a:lnTo>
                  <a:lnTo>
                    <a:pt x="11733" y="373389"/>
                  </a:lnTo>
                  <a:lnTo>
                    <a:pt x="19176" y="374903"/>
                  </a:lnTo>
                  <a:lnTo>
                    <a:pt x="567563" y="374903"/>
                  </a:lnTo>
                  <a:lnTo>
                    <a:pt x="575006" y="373389"/>
                  </a:lnTo>
                  <a:lnTo>
                    <a:pt x="581104" y="369268"/>
                  </a:lnTo>
                  <a:lnTo>
                    <a:pt x="585225" y="363170"/>
                  </a:lnTo>
                  <a:lnTo>
                    <a:pt x="586740" y="355726"/>
                  </a:lnTo>
                  <a:lnTo>
                    <a:pt x="586740" y="19176"/>
                  </a:lnTo>
                  <a:lnTo>
                    <a:pt x="585225" y="11733"/>
                  </a:lnTo>
                  <a:lnTo>
                    <a:pt x="581104" y="5635"/>
                  </a:lnTo>
                  <a:lnTo>
                    <a:pt x="575006" y="1514"/>
                  </a:lnTo>
                  <a:lnTo>
                    <a:pt x="567563" y="0"/>
                  </a:lnTo>
                  <a:close/>
                </a:path>
              </a:pathLst>
            </a:custGeom>
            <a:solidFill>
              <a:srgbClr val="C9D9FF"/>
            </a:solidFill>
          </p:spPr>
          <p:txBody>
            <a:bodyPr wrap="square" lIns="0" tIns="0" rIns="0" bIns="0" rtlCol="0"/>
            <a:lstStyle/>
            <a:p/>
          </p:txBody>
        </p:sp>
        <p:sp>
          <p:nvSpPr>
            <p:cNvPr id="104" name="object 104"/>
            <p:cNvSpPr/>
            <p:nvPr/>
          </p:nvSpPr>
          <p:spPr>
            <a:xfrm>
              <a:off x="5823204" y="3360420"/>
              <a:ext cx="586740" cy="375285"/>
            </a:xfrm>
            <a:custGeom>
              <a:avLst/>
              <a:gdLst/>
              <a:ahLst/>
              <a:cxnLst/>
              <a:rect l="l" t="t" r="r" b="b"/>
              <a:pathLst>
                <a:path w="586739" h="375285">
                  <a:moveTo>
                    <a:pt x="0" y="19176"/>
                  </a:moveTo>
                  <a:lnTo>
                    <a:pt x="1514" y="11733"/>
                  </a:lnTo>
                  <a:lnTo>
                    <a:pt x="5635" y="5635"/>
                  </a:lnTo>
                  <a:lnTo>
                    <a:pt x="11733" y="1514"/>
                  </a:lnTo>
                  <a:lnTo>
                    <a:pt x="19176" y="0"/>
                  </a:lnTo>
                  <a:lnTo>
                    <a:pt x="567563" y="0"/>
                  </a:lnTo>
                  <a:lnTo>
                    <a:pt x="575006" y="1514"/>
                  </a:lnTo>
                  <a:lnTo>
                    <a:pt x="581104" y="5635"/>
                  </a:lnTo>
                  <a:lnTo>
                    <a:pt x="585225" y="11733"/>
                  </a:lnTo>
                  <a:lnTo>
                    <a:pt x="586740" y="19176"/>
                  </a:lnTo>
                  <a:lnTo>
                    <a:pt x="586740" y="355726"/>
                  </a:lnTo>
                  <a:lnTo>
                    <a:pt x="585225" y="363170"/>
                  </a:lnTo>
                  <a:lnTo>
                    <a:pt x="581104" y="369268"/>
                  </a:lnTo>
                  <a:lnTo>
                    <a:pt x="575006" y="373389"/>
                  </a:lnTo>
                  <a:lnTo>
                    <a:pt x="567563" y="374903"/>
                  </a:lnTo>
                  <a:lnTo>
                    <a:pt x="19176" y="374903"/>
                  </a:lnTo>
                  <a:lnTo>
                    <a:pt x="11733" y="373389"/>
                  </a:lnTo>
                  <a:lnTo>
                    <a:pt x="5635" y="369268"/>
                  </a:lnTo>
                  <a:lnTo>
                    <a:pt x="1514" y="363170"/>
                  </a:lnTo>
                  <a:lnTo>
                    <a:pt x="0" y="355726"/>
                  </a:lnTo>
                  <a:lnTo>
                    <a:pt x="0" y="19176"/>
                  </a:lnTo>
                  <a:close/>
                </a:path>
              </a:pathLst>
            </a:custGeom>
            <a:ln w="12700">
              <a:solidFill>
                <a:srgbClr val="DEE2EB"/>
              </a:solidFill>
            </a:ln>
          </p:spPr>
          <p:txBody>
            <a:bodyPr wrap="square" lIns="0" tIns="0" rIns="0" bIns="0" rtlCol="0"/>
            <a:lstStyle/>
            <a:p/>
          </p:txBody>
        </p:sp>
        <p:sp>
          <p:nvSpPr>
            <p:cNvPr id="105" name="object 105"/>
            <p:cNvSpPr/>
            <p:nvPr/>
          </p:nvSpPr>
          <p:spPr>
            <a:xfrm>
              <a:off x="5789676" y="3386328"/>
              <a:ext cx="585470" cy="375285"/>
            </a:xfrm>
            <a:custGeom>
              <a:avLst/>
              <a:gdLst/>
              <a:ahLst/>
              <a:cxnLst/>
              <a:rect l="l" t="t" r="r" b="b"/>
              <a:pathLst>
                <a:path w="585470" h="375285">
                  <a:moveTo>
                    <a:pt x="566038" y="0"/>
                  </a:moveTo>
                  <a:lnTo>
                    <a:pt x="19176" y="0"/>
                  </a:lnTo>
                  <a:lnTo>
                    <a:pt x="11733" y="1514"/>
                  </a:lnTo>
                  <a:lnTo>
                    <a:pt x="5635" y="5635"/>
                  </a:lnTo>
                  <a:lnTo>
                    <a:pt x="1514" y="11733"/>
                  </a:lnTo>
                  <a:lnTo>
                    <a:pt x="0" y="19176"/>
                  </a:lnTo>
                  <a:lnTo>
                    <a:pt x="0" y="355727"/>
                  </a:lnTo>
                  <a:lnTo>
                    <a:pt x="1514" y="363170"/>
                  </a:lnTo>
                  <a:lnTo>
                    <a:pt x="5635" y="369268"/>
                  </a:lnTo>
                  <a:lnTo>
                    <a:pt x="11733" y="373389"/>
                  </a:lnTo>
                  <a:lnTo>
                    <a:pt x="19176" y="374904"/>
                  </a:lnTo>
                  <a:lnTo>
                    <a:pt x="566038" y="374904"/>
                  </a:lnTo>
                  <a:lnTo>
                    <a:pt x="573482" y="373389"/>
                  </a:lnTo>
                  <a:lnTo>
                    <a:pt x="579580" y="369268"/>
                  </a:lnTo>
                  <a:lnTo>
                    <a:pt x="583701" y="363170"/>
                  </a:lnTo>
                  <a:lnTo>
                    <a:pt x="585215" y="355727"/>
                  </a:lnTo>
                  <a:lnTo>
                    <a:pt x="585215" y="19176"/>
                  </a:lnTo>
                  <a:lnTo>
                    <a:pt x="583701" y="11733"/>
                  </a:lnTo>
                  <a:lnTo>
                    <a:pt x="579580" y="5635"/>
                  </a:lnTo>
                  <a:lnTo>
                    <a:pt x="573482" y="1514"/>
                  </a:lnTo>
                  <a:lnTo>
                    <a:pt x="566038" y="0"/>
                  </a:lnTo>
                  <a:close/>
                </a:path>
              </a:pathLst>
            </a:custGeom>
            <a:solidFill>
              <a:srgbClr val="AFC5FF"/>
            </a:solidFill>
          </p:spPr>
          <p:txBody>
            <a:bodyPr wrap="square" lIns="0" tIns="0" rIns="0" bIns="0" rtlCol="0"/>
            <a:lstStyle/>
            <a:p/>
          </p:txBody>
        </p:sp>
        <p:sp>
          <p:nvSpPr>
            <p:cNvPr id="106" name="object 106"/>
            <p:cNvSpPr/>
            <p:nvPr/>
          </p:nvSpPr>
          <p:spPr>
            <a:xfrm>
              <a:off x="5789676" y="3386328"/>
              <a:ext cx="585470" cy="375285"/>
            </a:xfrm>
            <a:custGeom>
              <a:avLst/>
              <a:gdLst/>
              <a:ahLst/>
              <a:cxnLst/>
              <a:rect l="l" t="t" r="r" b="b"/>
              <a:pathLst>
                <a:path w="585470" h="375285">
                  <a:moveTo>
                    <a:pt x="0" y="19176"/>
                  </a:moveTo>
                  <a:lnTo>
                    <a:pt x="1514" y="11733"/>
                  </a:lnTo>
                  <a:lnTo>
                    <a:pt x="5635" y="5635"/>
                  </a:lnTo>
                  <a:lnTo>
                    <a:pt x="11733" y="1514"/>
                  </a:lnTo>
                  <a:lnTo>
                    <a:pt x="19176" y="0"/>
                  </a:lnTo>
                  <a:lnTo>
                    <a:pt x="566038" y="0"/>
                  </a:lnTo>
                  <a:lnTo>
                    <a:pt x="573482" y="1514"/>
                  </a:lnTo>
                  <a:lnTo>
                    <a:pt x="579580" y="5635"/>
                  </a:lnTo>
                  <a:lnTo>
                    <a:pt x="583701" y="11733"/>
                  </a:lnTo>
                  <a:lnTo>
                    <a:pt x="585215" y="19176"/>
                  </a:lnTo>
                  <a:lnTo>
                    <a:pt x="585215" y="355727"/>
                  </a:lnTo>
                  <a:lnTo>
                    <a:pt x="583701" y="363170"/>
                  </a:lnTo>
                  <a:lnTo>
                    <a:pt x="579580" y="369268"/>
                  </a:lnTo>
                  <a:lnTo>
                    <a:pt x="573482" y="373389"/>
                  </a:lnTo>
                  <a:lnTo>
                    <a:pt x="566038" y="374904"/>
                  </a:lnTo>
                  <a:lnTo>
                    <a:pt x="19176" y="374904"/>
                  </a:lnTo>
                  <a:lnTo>
                    <a:pt x="11733" y="373389"/>
                  </a:lnTo>
                  <a:lnTo>
                    <a:pt x="5635" y="369268"/>
                  </a:lnTo>
                  <a:lnTo>
                    <a:pt x="1514" y="363170"/>
                  </a:lnTo>
                  <a:lnTo>
                    <a:pt x="0" y="355727"/>
                  </a:lnTo>
                  <a:lnTo>
                    <a:pt x="0" y="19176"/>
                  </a:lnTo>
                  <a:close/>
                </a:path>
              </a:pathLst>
            </a:custGeom>
            <a:ln w="12700">
              <a:solidFill>
                <a:srgbClr val="DEE2EB"/>
              </a:solidFill>
            </a:ln>
          </p:spPr>
          <p:txBody>
            <a:bodyPr wrap="square" lIns="0" tIns="0" rIns="0" bIns="0" rtlCol="0"/>
            <a:lstStyle/>
            <a:p/>
          </p:txBody>
        </p:sp>
      </p:grpSp>
      <p:sp>
        <p:nvSpPr>
          <p:cNvPr id="107" name="object 107"/>
          <p:cNvSpPr/>
          <p:nvPr/>
        </p:nvSpPr>
        <p:spPr>
          <a:xfrm>
            <a:off x="6509004" y="4690871"/>
            <a:ext cx="509270" cy="256540"/>
          </a:xfrm>
          <a:custGeom>
            <a:avLst/>
            <a:gdLst/>
            <a:ahLst/>
            <a:cxnLst/>
            <a:rect l="l" t="t" r="r" b="b"/>
            <a:pathLst>
              <a:path w="509270" h="256539">
                <a:moveTo>
                  <a:pt x="502157" y="0"/>
                </a:moveTo>
                <a:lnTo>
                  <a:pt x="6857" y="0"/>
                </a:lnTo>
                <a:lnTo>
                  <a:pt x="0" y="6857"/>
                </a:lnTo>
                <a:lnTo>
                  <a:pt x="0" y="15366"/>
                </a:lnTo>
                <a:lnTo>
                  <a:pt x="0" y="249173"/>
                </a:lnTo>
                <a:lnTo>
                  <a:pt x="6857" y="256031"/>
                </a:lnTo>
                <a:lnTo>
                  <a:pt x="502157" y="256031"/>
                </a:lnTo>
                <a:lnTo>
                  <a:pt x="509016" y="249173"/>
                </a:lnTo>
                <a:lnTo>
                  <a:pt x="509016" y="6857"/>
                </a:lnTo>
                <a:lnTo>
                  <a:pt x="502157" y="0"/>
                </a:lnTo>
                <a:close/>
              </a:path>
            </a:pathLst>
          </a:custGeom>
          <a:solidFill>
            <a:srgbClr val="DEE2EB"/>
          </a:solidFill>
        </p:spPr>
        <p:txBody>
          <a:bodyPr wrap="square" lIns="0" tIns="0" rIns="0" bIns="0" rtlCol="0"/>
          <a:lstStyle/>
          <a:p/>
        </p:txBody>
      </p:sp>
      <p:grpSp>
        <p:nvGrpSpPr>
          <p:cNvPr id="108" name="object 108"/>
          <p:cNvGrpSpPr/>
          <p:nvPr/>
        </p:nvGrpSpPr>
        <p:grpSpPr>
          <a:xfrm>
            <a:off x="5039867" y="4690871"/>
            <a:ext cx="988060" cy="256540"/>
            <a:chOff x="5039867" y="4690871"/>
            <a:chExt cx="988060" cy="256540"/>
          </a:xfrm>
        </p:grpSpPr>
        <p:sp>
          <p:nvSpPr>
            <p:cNvPr id="109" name="object 109"/>
            <p:cNvSpPr/>
            <p:nvPr/>
          </p:nvSpPr>
          <p:spPr>
            <a:xfrm>
              <a:off x="5181599" y="4690871"/>
              <a:ext cx="510540" cy="256540"/>
            </a:xfrm>
            <a:custGeom>
              <a:avLst/>
              <a:gdLst/>
              <a:ahLst/>
              <a:cxnLst/>
              <a:rect l="l" t="t" r="r" b="b"/>
              <a:pathLst>
                <a:path w="510539" h="256539">
                  <a:moveTo>
                    <a:pt x="503682" y="0"/>
                  </a:moveTo>
                  <a:lnTo>
                    <a:pt x="6858" y="0"/>
                  </a:lnTo>
                  <a:lnTo>
                    <a:pt x="0" y="6857"/>
                  </a:lnTo>
                  <a:lnTo>
                    <a:pt x="0" y="15366"/>
                  </a:lnTo>
                  <a:lnTo>
                    <a:pt x="0" y="249173"/>
                  </a:lnTo>
                  <a:lnTo>
                    <a:pt x="6858" y="256031"/>
                  </a:lnTo>
                  <a:lnTo>
                    <a:pt x="503682" y="256031"/>
                  </a:lnTo>
                  <a:lnTo>
                    <a:pt x="510539" y="249173"/>
                  </a:lnTo>
                  <a:lnTo>
                    <a:pt x="510539" y="6857"/>
                  </a:lnTo>
                  <a:lnTo>
                    <a:pt x="503682" y="0"/>
                  </a:lnTo>
                  <a:close/>
                </a:path>
              </a:pathLst>
            </a:custGeom>
            <a:solidFill>
              <a:srgbClr val="DEE2EB"/>
            </a:solidFill>
          </p:spPr>
          <p:txBody>
            <a:bodyPr wrap="square" lIns="0" tIns="0" rIns="0" bIns="0" rtlCol="0"/>
            <a:lstStyle/>
            <a:p/>
          </p:txBody>
        </p:sp>
        <p:sp>
          <p:nvSpPr>
            <p:cNvPr id="110" name="object 110"/>
            <p:cNvSpPr/>
            <p:nvPr/>
          </p:nvSpPr>
          <p:spPr>
            <a:xfrm>
              <a:off x="5039867" y="4759451"/>
              <a:ext cx="988060" cy="0"/>
            </a:xfrm>
            <a:custGeom>
              <a:avLst/>
              <a:gdLst/>
              <a:ahLst/>
              <a:cxnLst/>
              <a:rect l="l" t="t" r="r" b="b"/>
              <a:pathLst>
                <a:path w="988060">
                  <a:moveTo>
                    <a:pt x="0" y="0"/>
                  </a:moveTo>
                  <a:lnTo>
                    <a:pt x="987552" y="0"/>
                  </a:lnTo>
                </a:path>
              </a:pathLst>
            </a:custGeom>
            <a:ln w="15875">
              <a:solidFill>
                <a:srgbClr val="445676"/>
              </a:solidFill>
            </a:ln>
          </p:spPr>
          <p:txBody>
            <a:bodyPr wrap="square" lIns="0" tIns="0" rIns="0" bIns="0" rtlCol="0"/>
            <a:lstStyle/>
            <a:p/>
          </p:txBody>
        </p:sp>
        <p:sp>
          <p:nvSpPr>
            <p:cNvPr id="111" name="object 111"/>
            <p:cNvSpPr/>
            <p:nvPr/>
          </p:nvSpPr>
          <p:spPr>
            <a:xfrm>
              <a:off x="5253227" y="4748783"/>
              <a:ext cx="391795" cy="154305"/>
            </a:xfrm>
            <a:custGeom>
              <a:avLst/>
              <a:gdLst/>
              <a:ahLst/>
              <a:cxnLst/>
              <a:rect l="l" t="t" r="r" b="b"/>
              <a:pathLst>
                <a:path w="391795" h="154304">
                  <a:moveTo>
                    <a:pt x="364109" y="0"/>
                  </a:moveTo>
                  <a:lnTo>
                    <a:pt x="27559" y="0"/>
                  </a:lnTo>
                  <a:lnTo>
                    <a:pt x="16823" y="2162"/>
                  </a:lnTo>
                  <a:lnTo>
                    <a:pt x="8064" y="8064"/>
                  </a:lnTo>
                  <a:lnTo>
                    <a:pt x="2162" y="16823"/>
                  </a:lnTo>
                  <a:lnTo>
                    <a:pt x="0" y="27559"/>
                  </a:lnTo>
                  <a:lnTo>
                    <a:pt x="0" y="126365"/>
                  </a:lnTo>
                  <a:lnTo>
                    <a:pt x="2162" y="137100"/>
                  </a:lnTo>
                  <a:lnTo>
                    <a:pt x="8064" y="145859"/>
                  </a:lnTo>
                  <a:lnTo>
                    <a:pt x="16823" y="151761"/>
                  </a:lnTo>
                  <a:lnTo>
                    <a:pt x="27559" y="153924"/>
                  </a:lnTo>
                  <a:lnTo>
                    <a:pt x="364109" y="153924"/>
                  </a:lnTo>
                  <a:lnTo>
                    <a:pt x="374844" y="151761"/>
                  </a:lnTo>
                  <a:lnTo>
                    <a:pt x="383603" y="145859"/>
                  </a:lnTo>
                  <a:lnTo>
                    <a:pt x="389505" y="137100"/>
                  </a:lnTo>
                  <a:lnTo>
                    <a:pt x="391668" y="126365"/>
                  </a:lnTo>
                  <a:lnTo>
                    <a:pt x="391668" y="27559"/>
                  </a:lnTo>
                  <a:lnTo>
                    <a:pt x="389505" y="16823"/>
                  </a:lnTo>
                  <a:lnTo>
                    <a:pt x="383603" y="8064"/>
                  </a:lnTo>
                  <a:lnTo>
                    <a:pt x="374844" y="2162"/>
                  </a:lnTo>
                  <a:lnTo>
                    <a:pt x="364109" y="0"/>
                  </a:lnTo>
                  <a:close/>
                </a:path>
              </a:pathLst>
            </a:custGeom>
            <a:solidFill>
              <a:srgbClr val="7A9FFF"/>
            </a:solidFill>
          </p:spPr>
          <p:txBody>
            <a:bodyPr wrap="square" lIns="0" tIns="0" rIns="0" bIns="0" rtlCol="0"/>
            <a:lstStyle/>
            <a:p/>
          </p:txBody>
        </p:sp>
        <p:pic>
          <p:nvPicPr>
            <p:cNvPr id="112" name="object 112"/>
            <p:cNvPicPr/>
            <p:nvPr/>
          </p:nvPicPr>
          <p:blipFill>
            <a:blip r:embed="rId24" cstate="print"/>
            <a:stretch>
              <a:fillRect/>
            </a:stretch>
          </p:blipFill>
          <p:spPr>
            <a:xfrm>
              <a:off x="5379084" y="4763719"/>
              <a:ext cx="210312" cy="122224"/>
            </a:xfrm>
            <a:prstGeom prst="rect">
              <a:avLst/>
            </a:prstGeom>
          </p:spPr>
        </p:pic>
        <p:sp>
          <p:nvSpPr>
            <p:cNvPr id="113" name="object 113"/>
            <p:cNvSpPr/>
            <p:nvPr/>
          </p:nvSpPr>
          <p:spPr>
            <a:xfrm>
              <a:off x="5233415" y="4730495"/>
              <a:ext cx="393700" cy="152400"/>
            </a:xfrm>
            <a:custGeom>
              <a:avLst/>
              <a:gdLst/>
              <a:ahLst/>
              <a:cxnLst/>
              <a:rect l="l" t="t" r="r" b="b"/>
              <a:pathLst>
                <a:path w="393700" h="152400">
                  <a:moveTo>
                    <a:pt x="365887" y="0"/>
                  </a:moveTo>
                  <a:lnTo>
                    <a:pt x="27305" y="0"/>
                  </a:lnTo>
                  <a:lnTo>
                    <a:pt x="16662" y="2141"/>
                  </a:lnTo>
                  <a:lnTo>
                    <a:pt x="7985" y="7985"/>
                  </a:lnTo>
                  <a:lnTo>
                    <a:pt x="2141" y="16662"/>
                  </a:lnTo>
                  <a:lnTo>
                    <a:pt x="0" y="27304"/>
                  </a:lnTo>
                  <a:lnTo>
                    <a:pt x="0" y="125094"/>
                  </a:lnTo>
                  <a:lnTo>
                    <a:pt x="2141" y="135737"/>
                  </a:lnTo>
                  <a:lnTo>
                    <a:pt x="7985" y="144414"/>
                  </a:lnTo>
                  <a:lnTo>
                    <a:pt x="16662" y="150258"/>
                  </a:lnTo>
                  <a:lnTo>
                    <a:pt x="27305" y="152399"/>
                  </a:lnTo>
                  <a:lnTo>
                    <a:pt x="365887" y="152399"/>
                  </a:lnTo>
                  <a:lnTo>
                    <a:pt x="376529" y="150258"/>
                  </a:lnTo>
                  <a:lnTo>
                    <a:pt x="385206" y="144414"/>
                  </a:lnTo>
                  <a:lnTo>
                    <a:pt x="391050" y="135737"/>
                  </a:lnTo>
                  <a:lnTo>
                    <a:pt x="393192" y="125094"/>
                  </a:lnTo>
                  <a:lnTo>
                    <a:pt x="393192" y="27304"/>
                  </a:lnTo>
                  <a:lnTo>
                    <a:pt x="391050" y="16662"/>
                  </a:lnTo>
                  <a:lnTo>
                    <a:pt x="385206" y="7985"/>
                  </a:lnTo>
                  <a:lnTo>
                    <a:pt x="376529" y="2141"/>
                  </a:lnTo>
                  <a:lnTo>
                    <a:pt x="365887" y="0"/>
                  </a:lnTo>
                  <a:close/>
                </a:path>
              </a:pathLst>
            </a:custGeom>
            <a:solidFill>
              <a:srgbClr val="2852DC"/>
            </a:solidFill>
          </p:spPr>
          <p:txBody>
            <a:bodyPr wrap="square" lIns="0" tIns="0" rIns="0" bIns="0" rtlCol="0"/>
            <a:lstStyle/>
            <a:p/>
          </p:txBody>
        </p:sp>
        <p:pic>
          <p:nvPicPr>
            <p:cNvPr id="114" name="object 114"/>
            <p:cNvPicPr/>
            <p:nvPr/>
          </p:nvPicPr>
          <p:blipFill>
            <a:blip r:embed="rId42" cstate="print"/>
            <a:stretch>
              <a:fillRect/>
            </a:stretch>
          </p:blipFill>
          <p:spPr>
            <a:xfrm>
              <a:off x="5298058" y="4744846"/>
              <a:ext cx="318211" cy="121919"/>
            </a:xfrm>
            <a:prstGeom prst="rect">
              <a:avLst/>
            </a:prstGeom>
          </p:spPr>
        </p:pic>
      </p:grpSp>
      <p:pic>
        <p:nvPicPr>
          <p:cNvPr id="115" name="object 115"/>
          <p:cNvPicPr/>
          <p:nvPr/>
        </p:nvPicPr>
        <p:blipFill>
          <a:blip r:embed="rId43" cstate="print"/>
          <a:stretch>
            <a:fillRect/>
          </a:stretch>
        </p:blipFill>
        <p:spPr>
          <a:xfrm>
            <a:off x="4535423" y="4585715"/>
            <a:ext cx="201167" cy="201167"/>
          </a:xfrm>
          <a:prstGeom prst="rect">
            <a:avLst/>
          </a:prstGeom>
        </p:spPr>
      </p:pic>
      <p:pic>
        <p:nvPicPr>
          <p:cNvPr id="116" name="object 116"/>
          <p:cNvPicPr/>
          <p:nvPr/>
        </p:nvPicPr>
        <p:blipFill>
          <a:blip r:embed="rId26" cstate="print"/>
          <a:stretch>
            <a:fillRect/>
          </a:stretch>
        </p:blipFill>
        <p:spPr>
          <a:xfrm>
            <a:off x="4800600" y="4585715"/>
            <a:ext cx="201167" cy="201167"/>
          </a:xfrm>
          <a:prstGeom prst="rect">
            <a:avLst/>
          </a:prstGeom>
        </p:spPr>
      </p:pic>
      <p:pic>
        <p:nvPicPr>
          <p:cNvPr id="117" name="object 117"/>
          <p:cNvPicPr/>
          <p:nvPr/>
        </p:nvPicPr>
        <p:blipFill>
          <a:blip r:embed="rId44" cstate="print"/>
          <a:stretch>
            <a:fillRect/>
          </a:stretch>
        </p:blipFill>
        <p:spPr>
          <a:xfrm>
            <a:off x="4535423" y="4844796"/>
            <a:ext cx="201167" cy="199644"/>
          </a:xfrm>
          <a:prstGeom prst="rect">
            <a:avLst/>
          </a:prstGeom>
        </p:spPr>
      </p:pic>
      <p:pic>
        <p:nvPicPr>
          <p:cNvPr id="118" name="object 118"/>
          <p:cNvPicPr/>
          <p:nvPr/>
        </p:nvPicPr>
        <p:blipFill>
          <a:blip r:embed="rId45" cstate="print"/>
          <a:stretch>
            <a:fillRect/>
          </a:stretch>
        </p:blipFill>
        <p:spPr>
          <a:xfrm>
            <a:off x="495300" y="5541264"/>
            <a:ext cx="11202924" cy="141732"/>
          </a:xfrm>
          <a:prstGeom prst="rect">
            <a:avLst/>
          </a:prstGeom>
        </p:spPr>
      </p:pic>
      <p:grpSp>
        <p:nvGrpSpPr>
          <p:cNvPr id="119" name="object 119"/>
          <p:cNvGrpSpPr/>
          <p:nvPr/>
        </p:nvGrpSpPr>
        <p:grpSpPr>
          <a:xfrm>
            <a:off x="4626864" y="4681728"/>
            <a:ext cx="375285" cy="363220"/>
            <a:chOff x="4626864" y="4681728"/>
            <a:chExt cx="375285" cy="363220"/>
          </a:xfrm>
        </p:grpSpPr>
        <p:pic>
          <p:nvPicPr>
            <p:cNvPr id="120" name="object 120"/>
            <p:cNvPicPr/>
            <p:nvPr/>
          </p:nvPicPr>
          <p:blipFill>
            <a:blip r:embed="rId46" cstate="print"/>
            <a:stretch>
              <a:fillRect/>
            </a:stretch>
          </p:blipFill>
          <p:spPr>
            <a:xfrm>
              <a:off x="4800600" y="4844796"/>
              <a:ext cx="201167" cy="199644"/>
            </a:xfrm>
            <a:prstGeom prst="rect">
              <a:avLst/>
            </a:prstGeom>
          </p:spPr>
        </p:pic>
        <p:sp>
          <p:nvSpPr>
            <p:cNvPr id="121" name="object 121"/>
            <p:cNvSpPr/>
            <p:nvPr/>
          </p:nvSpPr>
          <p:spPr>
            <a:xfrm>
              <a:off x="4626864" y="4681728"/>
              <a:ext cx="266700" cy="265430"/>
            </a:xfrm>
            <a:custGeom>
              <a:avLst/>
              <a:gdLst/>
              <a:ahLst/>
              <a:cxnLst/>
              <a:rect l="l" t="t" r="r" b="b"/>
              <a:pathLst>
                <a:path w="266700" h="265429">
                  <a:moveTo>
                    <a:pt x="133350" y="0"/>
                  </a:moveTo>
                  <a:lnTo>
                    <a:pt x="91196" y="6754"/>
                  </a:lnTo>
                  <a:lnTo>
                    <a:pt x="54589" y="25566"/>
                  </a:lnTo>
                  <a:lnTo>
                    <a:pt x="25725" y="54260"/>
                  </a:lnTo>
                  <a:lnTo>
                    <a:pt x="6797" y="90659"/>
                  </a:lnTo>
                  <a:lnTo>
                    <a:pt x="0" y="132588"/>
                  </a:lnTo>
                  <a:lnTo>
                    <a:pt x="6797" y="174516"/>
                  </a:lnTo>
                  <a:lnTo>
                    <a:pt x="25725" y="210915"/>
                  </a:lnTo>
                  <a:lnTo>
                    <a:pt x="54589" y="239609"/>
                  </a:lnTo>
                  <a:lnTo>
                    <a:pt x="91196" y="258421"/>
                  </a:lnTo>
                  <a:lnTo>
                    <a:pt x="133350" y="265176"/>
                  </a:lnTo>
                  <a:lnTo>
                    <a:pt x="175503" y="258421"/>
                  </a:lnTo>
                  <a:lnTo>
                    <a:pt x="212110" y="239609"/>
                  </a:lnTo>
                  <a:lnTo>
                    <a:pt x="240974" y="210915"/>
                  </a:lnTo>
                  <a:lnTo>
                    <a:pt x="259902" y="174516"/>
                  </a:lnTo>
                  <a:lnTo>
                    <a:pt x="266700" y="132588"/>
                  </a:lnTo>
                  <a:lnTo>
                    <a:pt x="259902" y="90659"/>
                  </a:lnTo>
                  <a:lnTo>
                    <a:pt x="240974" y="54260"/>
                  </a:lnTo>
                  <a:lnTo>
                    <a:pt x="212110" y="25566"/>
                  </a:lnTo>
                  <a:lnTo>
                    <a:pt x="175503" y="6754"/>
                  </a:lnTo>
                  <a:lnTo>
                    <a:pt x="133350" y="0"/>
                  </a:lnTo>
                  <a:close/>
                </a:path>
              </a:pathLst>
            </a:custGeom>
            <a:solidFill>
              <a:srgbClr val="ACB9CF"/>
            </a:solidFill>
          </p:spPr>
          <p:txBody>
            <a:bodyPr wrap="square" lIns="0" tIns="0" rIns="0" bIns="0" rtlCol="0"/>
            <a:lstStyle/>
            <a:p/>
          </p:txBody>
        </p:sp>
        <p:pic>
          <p:nvPicPr>
            <p:cNvPr id="122" name="object 122"/>
            <p:cNvPicPr/>
            <p:nvPr/>
          </p:nvPicPr>
          <p:blipFill>
            <a:blip r:embed="rId29" cstate="print"/>
            <a:stretch>
              <a:fillRect/>
            </a:stretch>
          </p:blipFill>
          <p:spPr>
            <a:xfrm>
              <a:off x="4701540" y="4730496"/>
              <a:ext cx="118872" cy="152400"/>
            </a:xfrm>
            <a:prstGeom prst="rect">
              <a:avLst/>
            </a:prstGeom>
          </p:spPr>
        </p:pic>
      </p:grpSp>
      <p:grpSp>
        <p:nvGrpSpPr>
          <p:cNvPr id="123" name="object 123"/>
          <p:cNvGrpSpPr/>
          <p:nvPr/>
        </p:nvGrpSpPr>
        <p:grpSpPr>
          <a:xfrm>
            <a:off x="7213092" y="4587240"/>
            <a:ext cx="346075" cy="469900"/>
            <a:chOff x="7213092" y="4587240"/>
            <a:chExt cx="346075" cy="469900"/>
          </a:xfrm>
        </p:grpSpPr>
        <p:sp>
          <p:nvSpPr>
            <p:cNvPr id="124" name="object 124"/>
            <p:cNvSpPr/>
            <p:nvPr/>
          </p:nvSpPr>
          <p:spPr>
            <a:xfrm>
              <a:off x="7213092" y="4587240"/>
              <a:ext cx="346075" cy="469900"/>
            </a:xfrm>
            <a:custGeom>
              <a:avLst/>
              <a:gdLst/>
              <a:ahLst/>
              <a:cxnLst/>
              <a:rect l="l" t="t" r="r" b="b"/>
              <a:pathLst>
                <a:path w="346075" h="469900">
                  <a:moveTo>
                    <a:pt x="339343" y="0"/>
                  </a:moveTo>
                  <a:lnTo>
                    <a:pt x="6984" y="0"/>
                  </a:lnTo>
                  <a:lnTo>
                    <a:pt x="0" y="6985"/>
                  </a:lnTo>
                  <a:lnTo>
                    <a:pt x="0" y="462407"/>
                  </a:lnTo>
                  <a:lnTo>
                    <a:pt x="6984" y="469392"/>
                  </a:lnTo>
                  <a:lnTo>
                    <a:pt x="330961" y="469392"/>
                  </a:lnTo>
                  <a:lnTo>
                    <a:pt x="339343" y="469392"/>
                  </a:lnTo>
                  <a:lnTo>
                    <a:pt x="345948" y="462407"/>
                  </a:lnTo>
                  <a:lnTo>
                    <a:pt x="345948" y="6985"/>
                  </a:lnTo>
                  <a:lnTo>
                    <a:pt x="339343" y="0"/>
                  </a:lnTo>
                  <a:close/>
                </a:path>
              </a:pathLst>
            </a:custGeom>
            <a:solidFill>
              <a:srgbClr val="ACB9CF"/>
            </a:solidFill>
          </p:spPr>
          <p:txBody>
            <a:bodyPr wrap="square" lIns="0" tIns="0" rIns="0" bIns="0" rtlCol="0"/>
            <a:lstStyle/>
            <a:p/>
          </p:txBody>
        </p:sp>
        <p:sp>
          <p:nvSpPr>
            <p:cNvPr id="125" name="object 125"/>
            <p:cNvSpPr/>
            <p:nvPr/>
          </p:nvSpPr>
          <p:spPr>
            <a:xfrm>
              <a:off x="7245096" y="4619244"/>
              <a:ext cx="281940" cy="413384"/>
            </a:xfrm>
            <a:custGeom>
              <a:avLst/>
              <a:gdLst/>
              <a:ahLst/>
              <a:cxnLst/>
              <a:rect l="l" t="t" r="r" b="b"/>
              <a:pathLst>
                <a:path w="281940" h="413385">
                  <a:moveTo>
                    <a:pt x="278892" y="0"/>
                  </a:moveTo>
                  <a:lnTo>
                    <a:pt x="3428" y="0"/>
                  </a:lnTo>
                  <a:lnTo>
                    <a:pt x="0" y="3428"/>
                  </a:lnTo>
                  <a:lnTo>
                    <a:pt x="0" y="375284"/>
                  </a:lnTo>
                  <a:lnTo>
                    <a:pt x="3428" y="378840"/>
                  </a:lnTo>
                  <a:lnTo>
                    <a:pt x="278892" y="378840"/>
                  </a:lnTo>
                  <a:lnTo>
                    <a:pt x="281939" y="375284"/>
                  </a:lnTo>
                  <a:lnTo>
                    <a:pt x="281939" y="3428"/>
                  </a:lnTo>
                  <a:lnTo>
                    <a:pt x="278892" y="0"/>
                  </a:lnTo>
                  <a:close/>
                </a:path>
                <a:path w="281940" h="413385">
                  <a:moveTo>
                    <a:pt x="168909" y="397255"/>
                  </a:moveTo>
                  <a:lnTo>
                    <a:pt x="113410" y="397255"/>
                  </a:lnTo>
                  <a:lnTo>
                    <a:pt x="109981" y="400684"/>
                  </a:lnTo>
                  <a:lnTo>
                    <a:pt x="109981" y="409574"/>
                  </a:lnTo>
                  <a:lnTo>
                    <a:pt x="113410" y="413003"/>
                  </a:lnTo>
                  <a:lnTo>
                    <a:pt x="168909" y="413003"/>
                  </a:lnTo>
                  <a:lnTo>
                    <a:pt x="172465" y="409574"/>
                  </a:lnTo>
                  <a:lnTo>
                    <a:pt x="172465" y="400684"/>
                  </a:lnTo>
                  <a:lnTo>
                    <a:pt x="168909" y="397255"/>
                  </a:lnTo>
                  <a:close/>
                </a:path>
              </a:pathLst>
            </a:custGeom>
            <a:solidFill>
              <a:srgbClr val="F7F8F9"/>
            </a:solidFill>
          </p:spPr>
          <p:txBody>
            <a:bodyPr wrap="square" lIns="0" tIns="0" rIns="0" bIns="0" rtlCol="0"/>
            <a:lstStyle/>
            <a:p/>
          </p:txBody>
        </p:sp>
        <p:pic>
          <p:nvPicPr>
            <p:cNvPr id="126" name="object 126"/>
            <p:cNvPicPr/>
            <p:nvPr/>
          </p:nvPicPr>
          <p:blipFill>
            <a:blip r:embed="rId47" cstate="print"/>
            <a:stretch>
              <a:fillRect/>
            </a:stretch>
          </p:blipFill>
          <p:spPr>
            <a:xfrm>
              <a:off x="7264908" y="4693920"/>
              <a:ext cx="243840" cy="240792"/>
            </a:xfrm>
            <a:prstGeom prst="rect">
              <a:avLst/>
            </a:prstGeom>
          </p:spPr>
        </p:pic>
      </p:grpSp>
      <p:pic>
        <p:nvPicPr>
          <p:cNvPr id="127" name="object 127"/>
          <p:cNvPicPr/>
          <p:nvPr/>
        </p:nvPicPr>
        <p:blipFill>
          <a:blip r:embed="rId35" cstate="print"/>
          <a:stretch>
            <a:fillRect/>
          </a:stretch>
        </p:blipFill>
        <p:spPr>
          <a:xfrm>
            <a:off x="5255640" y="5100192"/>
            <a:ext cx="406742" cy="121919"/>
          </a:xfrm>
          <a:prstGeom prst="rect">
            <a:avLst/>
          </a:prstGeom>
        </p:spPr>
      </p:pic>
      <p:pic>
        <p:nvPicPr>
          <p:cNvPr id="128" name="object 128"/>
          <p:cNvPicPr/>
          <p:nvPr/>
        </p:nvPicPr>
        <p:blipFill>
          <a:blip r:embed="rId35" cstate="print"/>
          <a:stretch>
            <a:fillRect/>
          </a:stretch>
        </p:blipFill>
        <p:spPr>
          <a:xfrm>
            <a:off x="6588886" y="5100192"/>
            <a:ext cx="406742" cy="121919"/>
          </a:xfrm>
          <a:prstGeom prst="rect">
            <a:avLst/>
          </a:prstGeom>
        </p:spPr>
      </p:pic>
      <p:pic>
        <p:nvPicPr>
          <p:cNvPr id="129" name="object 129"/>
          <p:cNvPicPr/>
          <p:nvPr/>
        </p:nvPicPr>
        <p:blipFill>
          <a:blip r:embed="rId48" cstate="print"/>
          <a:stretch>
            <a:fillRect/>
          </a:stretch>
        </p:blipFill>
        <p:spPr>
          <a:xfrm>
            <a:off x="6214871" y="4003802"/>
            <a:ext cx="497840" cy="121919"/>
          </a:xfrm>
          <a:prstGeom prst="rect">
            <a:avLst/>
          </a:prstGeom>
        </p:spPr>
      </p:pic>
      <p:sp>
        <p:nvSpPr>
          <p:cNvPr id="130" name="object 130"/>
          <p:cNvSpPr/>
          <p:nvPr/>
        </p:nvSpPr>
        <p:spPr>
          <a:xfrm>
            <a:off x="4172711" y="1367027"/>
            <a:ext cx="0" cy="3886200"/>
          </a:xfrm>
          <a:custGeom>
            <a:avLst/>
            <a:gdLst/>
            <a:ahLst/>
            <a:cxnLst/>
            <a:rect l="l" t="t" r="r" b="b"/>
            <a:pathLst>
              <a:path h="3886200">
                <a:moveTo>
                  <a:pt x="0" y="0"/>
                </a:moveTo>
                <a:lnTo>
                  <a:pt x="0" y="3886200"/>
                </a:lnTo>
              </a:path>
            </a:pathLst>
          </a:custGeom>
          <a:ln w="12700">
            <a:solidFill>
              <a:srgbClr val="CDD5E1"/>
            </a:solidFill>
          </a:ln>
        </p:spPr>
        <p:txBody>
          <a:bodyPr wrap="square" lIns="0" tIns="0" rIns="0" bIns="0" rtlCol="0"/>
          <a:lstStyle/>
          <a:p/>
        </p:txBody>
      </p:sp>
      <p:grpSp>
        <p:nvGrpSpPr>
          <p:cNvPr id="131" name="object 131"/>
          <p:cNvGrpSpPr/>
          <p:nvPr/>
        </p:nvGrpSpPr>
        <p:grpSpPr>
          <a:xfrm>
            <a:off x="6139815" y="4721352"/>
            <a:ext cx="995680" cy="181610"/>
            <a:chOff x="6139815" y="4721352"/>
            <a:chExt cx="995680" cy="181610"/>
          </a:xfrm>
        </p:grpSpPr>
        <p:sp>
          <p:nvSpPr>
            <p:cNvPr id="132" name="object 132"/>
            <p:cNvSpPr/>
            <p:nvPr/>
          </p:nvSpPr>
          <p:spPr>
            <a:xfrm>
              <a:off x="6139815" y="4721352"/>
              <a:ext cx="995680" cy="76200"/>
            </a:xfrm>
            <a:custGeom>
              <a:avLst/>
              <a:gdLst/>
              <a:ahLst/>
              <a:cxnLst/>
              <a:rect l="l" t="t" r="r" b="b"/>
              <a:pathLst>
                <a:path w="995679" h="76200">
                  <a:moveTo>
                    <a:pt x="944753" y="0"/>
                  </a:moveTo>
                  <a:lnTo>
                    <a:pt x="944753" y="76200"/>
                  </a:lnTo>
                  <a:lnTo>
                    <a:pt x="985054" y="45974"/>
                  </a:lnTo>
                  <a:lnTo>
                    <a:pt x="961898" y="45974"/>
                  </a:lnTo>
                  <a:lnTo>
                    <a:pt x="965454" y="42545"/>
                  </a:lnTo>
                  <a:lnTo>
                    <a:pt x="965454" y="33655"/>
                  </a:lnTo>
                  <a:lnTo>
                    <a:pt x="961898" y="30099"/>
                  </a:lnTo>
                  <a:lnTo>
                    <a:pt x="984885" y="30099"/>
                  </a:lnTo>
                  <a:lnTo>
                    <a:pt x="944753" y="0"/>
                  </a:lnTo>
                  <a:close/>
                </a:path>
                <a:path w="995679" h="76200">
                  <a:moveTo>
                    <a:pt x="944753" y="30099"/>
                  </a:moveTo>
                  <a:lnTo>
                    <a:pt x="3556" y="30099"/>
                  </a:lnTo>
                  <a:lnTo>
                    <a:pt x="0" y="33655"/>
                  </a:lnTo>
                  <a:lnTo>
                    <a:pt x="0" y="42545"/>
                  </a:lnTo>
                  <a:lnTo>
                    <a:pt x="3556" y="45974"/>
                  </a:lnTo>
                  <a:lnTo>
                    <a:pt x="944753" y="45974"/>
                  </a:lnTo>
                  <a:lnTo>
                    <a:pt x="944753" y="30099"/>
                  </a:lnTo>
                  <a:close/>
                </a:path>
                <a:path w="995679" h="76200">
                  <a:moveTo>
                    <a:pt x="984885" y="30099"/>
                  </a:moveTo>
                  <a:lnTo>
                    <a:pt x="961898" y="30099"/>
                  </a:lnTo>
                  <a:lnTo>
                    <a:pt x="965454" y="33655"/>
                  </a:lnTo>
                  <a:lnTo>
                    <a:pt x="965454" y="42545"/>
                  </a:lnTo>
                  <a:lnTo>
                    <a:pt x="961898" y="45974"/>
                  </a:lnTo>
                  <a:lnTo>
                    <a:pt x="985054" y="45974"/>
                  </a:lnTo>
                  <a:lnTo>
                    <a:pt x="995553" y="38100"/>
                  </a:lnTo>
                  <a:lnTo>
                    <a:pt x="984885" y="30099"/>
                  </a:lnTo>
                  <a:close/>
                </a:path>
              </a:pathLst>
            </a:custGeom>
            <a:solidFill>
              <a:srgbClr val="445676"/>
            </a:solidFill>
          </p:spPr>
          <p:txBody>
            <a:bodyPr wrap="square" lIns="0" tIns="0" rIns="0" bIns="0" rtlCol="0"/>
            <a:lstStyle/>
            <a:p/>
          </p:txBody>
        </p:sp>
        <p:sp>
          <p:nvSpPr>
            <p:cNvPr id="133" name="object 133"/>
            <p:cNvSpPr/>
            <p:nvPr/>
          </p:nvSpPr>
          <p:spPr>
            <a:xfrm>
              <a:off x="6580632" y="4748784"/>
              <a:ext cx="391795" cy="154305"/>
            </a:xfrm>
            <a:custGeom>
              <a:avLst/>
              <a:gdLst/>
              <a:ahLst/>
              <a:cxnLst/>
              <a:rect l="l" t="t" r="r" b="b"/>
              <a:pathLst>
                <a:path w="391795" h="154304">
                  <a:moveTo>
                    <a:pt x="364109" y="0"/>
                  </a:moveTo>
                  <a:lnTo>
                    <a:pt x="27559" y="0"/>
                  </a:lnTo>
                  <a:lnTo>
                    <a:pt x="16823" y="2162"/>
                  </a:lnTo>
                  <a:lnTo>
                    <a:pt x="8064" y="8064"/>
                  </a:lnTo>
                  <a:lnTo>
                    <a:pt x="2162" y="16823"/>
                  </a:lnTo>
                  <a:lnTo>
                    <a:pt x="0" y="27559"/>
                  </a:lnTo>
                  <a:lnTo>
                    <a:pt x="0" y="126365"/>
                  </a:lnTo>
                  <a:lnTo>
                    <a:pt x="2162" y="137100"/>
                  </a:lnTo>
                  <a:lnTo>
                    <a:pt x="8064" y="145859"/>
                  </a:lnTo>
                  <a:lnTo>
                    <a:pt x="16823" y="151761"/>
                  </a:lnTo>
                  <a:lnTo>
                    <a:pt x="27559" y="153924"/>
                  </a:lnTo>
                  <a:lnTo>
                    <a:pt x="364109" y="153924"/>
                  </a:lnTo>
                  <a:lnTo>
                    <a:pt x="374844" y="151761"/>
                  </a:lnTo>
                  <a:lnTo>
                    <a:pt x="383603" y="145859"/>
                  </a:lnTo>
                  <a:lnTo>
                    <a:pt x="389505" y="137100"/>
                  </a:lnTo>
                  <a:lnTo>
                    <a:pt x="391668" y="126365"/>
                  </a:lnTo>
                  <a:lnTo>
                    <a:pt x="391668" y="27559"/>
                  </a:lnTo>
                  <a:lnTo>
                    <a:pt x="389505" y="16823"/>
                  </a:lnTo>
                  <a:lnTo>
                    <a:pt x="383603" y="8064"/>
                  </a:lnTo>
                  <a:lnTo>
                    <a:pt x="374844" y="2162"/>
                  </a:lnTo>
                  <a:lnTo>
                    <a:pt x="364109" y="0"/>
                  </a:lnTo>
                  <a:close/>
                </a:path>
              </a:pathLst>
            </a:custGeom>
            <a:solidFill>
              <a:srgbClr val="7A9FFF"/>
            </a:solidFill>
          </p:spPr>
          <p:txBody>
            <a:bodyPr wrap="square" lIns="0" tIns="0" rIns="0" bIns="0" rtlCol="0"/>
            <a:lstStyle/>
            <a:p/>
          </p:txBody>
        </p:sp>
        <p:pic>
          <p:nvPicPr>
            <p:cNvPr id="134" name="object 134"/>
            <p:cNvPicPr/>
            <p:nvPr/>
          </p:nvPicPr>
          <p:blipFill>
            <a:blip r:embed="rId24" cstate="print"/>
            <a:stretch>
              <a:fillRect/>
            </a:stretch>
          </p:blipFill>
          <p:spPr>
            <a:xfrm>
              <a:off x="6707124" y="4763719"/>
              <a:ext cx="210311" cy="122224"/>
            </a:xfrm>
            <a:prstGeom prst="rect">
              <a:avLst/>
            </a:prstGeom>
          </p:spPr>
        </p:pic>
        <p:sp>
          <p:nvSpPr>
            <p:cNvPr id="135" name="object 135"/>
            <p:cNvSpPr/>
            <p:nvPr/>
          </p:nvSpPr>
          <p:spPr>
            <a:xfrm>
              <a:off x="6562344" y="4730496"/>
              <a:ext cx="391795" cy="152400"/>
            </a:xfrm>
            <a:custGeom>
              <a:avLst/>
              <a:gdLst/>
              <a:ahLst/>
              <a:cxnLst/>
              <a:rect l="l" t="t" r="r" b="b"/>
              <a:pathLst>
                <a:path w="391795" h="152400">
                  <a:moveTo>
                    <a:pt x="364362" y="0"/>
                  </a:moveTo>
                  <a:lnTo>
                    <a:pt x="27304" y="0"/>
                  </a:lnTo>
                  <a:lnTo>
                    <a:pt x="16662" y="2141"/>
                  </a:lnTo>
                  <a:lnTo>
                    <a:pt x="7985" y="7985"/>
                  </a:lnTo>
                  <a:lnTo>
                    <a:pt x="2141" y="16662"/>
                  </a:lnTo>
                  <a:lnTo>
                    <a:pt x="0" y="27304"/>
                  </a:lnTo>
                  <a:lnTo>
                    <a:pt x="0" y="125094"/>
                  </a:lnTo>
                  <a:lnTo>
                    <a:pt x="2141" y="135737"/>
                  </a:lnTo>
                  <a:lnTo>
                    <a:pt x="7985" y="144414"/>
                  </a:lnTo>
                  <a:lnTo>
                    <a:pt x="16662" y="150258"/>
                  </a:lnTo>
                  <a:lnTo>
                    <a:pt x="27304" y="152399"/>
                  </a:lnTo>
                  <a:lnTo>
                    <a:pt x="364362" y="152399"/>
                  </a:lnTo>
                  <a:lnTo>
                    <a:pt x="375005" y="150258"/>
                  </a:lnTo>
                  <a:lnTo>
                    <a:pt x="383682" y="144414"/>
                  </a:lnTo>
                  <a:lnTo>
                    <a:pt x="389526" y="135737"/>
                  </a:lnTo>
                  <a:lnTo>
                    <a:pt x="391667" y="125094"/>
                  </a:lnTo>
                  <a:lnTo>
                    <a:pt x="391667" y="27304"/>
                  </a:lnTo>
                  <a:lnTo>
                    <a:pt x="389526" y="16662"/>
                  </a:lnTo>
                  <a:lnTo>
                    <a:pt x="383682" y="7985"/>
                  </a:lnTo>
                  <a:lnTo>
                    <a:pt x="375005" y="2141"/>
                  </a:lnTo>
                  <a:lnTo>
                    <a:pt x="364362" y="0"/>
                  </a:lnTo>
                  <a:close/>
                </a:path>
              </a:pathLst>
            </a:custGeom>
            <a:solidFill>
              <a:srgbClr val="2852DC"/>
            </a:solidFill>
          </p:spPr>
          <p:txBody>
            <a:bodyPr wrap="square" lIns="0" tIns="0" rIns="0" bIns="0" rtlCol="0"/>
            <a:lstStyle/>
            <a:p/>
          </p:txBody>
        </p:sp>
        <p:pic>
          <p:nvPicPr>
            <p:cNvPr id="136" name="object 136"/>
            <p:cNvPicPr/>
            <p:nvPr/>
          </p:nvPicPr>
          <p:blipFill>
            <a:blip r:embed="rId42" cstate="print"/>
            <a:stretch>
              <a:fillRect/>
            </a:stretch>
          </p:blipFill>
          <p:spPr>
            <a:xfrm>
              <a:off x="6626098" y="4744847"/>
              <a:ext cx="318211" cy="121919"/>
            </a:xfrm>
            <a:prstGeom prst="rect">
              <a:avLst/>
            </a:prstGeom>
          </p:spPr>
        </p:pic>
      </p:grpSp>
      <p:pic>
        <p:nvPicPr>
          <p:cNvPr id="137" name="object 137"/>
          <p:cNvPicPr/>
          <p:nvPr/>
        </p:nvPicPr>
        <p:blipFill>
          <a:blip r:embed="rId32" cstate="print"/>
          <a:stretch>
            <a:fillRect/>
          </a:stretch>
        </p:blipFill>
        <p:spPr>
          <a:xfrm>
            <a:off x="4734814" y="2284729"/>
            <a:ext cx="408393" cy="121920"/>
          </a:xfrm>
          <a:prstGeom prst="rect">
            <a:avLst/>
          </a:prstGeom>
        </p:spPr>
      </p:pic>
      <p:pic>
        <p:nvPicPr>
          <p:cNvPr id="138" name="object 138"/>
          <p:cNvPicPr/>
          <p:nvPr/>
        </p:nvPicPr>
        <p:blipFill>
          <a:blip r:embed="rId33" cstate="print"/>
          <a:stretch>
            <a:fillRect/>
          </a:stretch>
        </p:blipFill>
        <p:spPr>
          <a:xfrm>
            <a:off x="4734814" y="2881883"/>
            <a:ext cx="471830" cy="121920"/>
          </a:xfrm>
          <a:prstGeom prst="rect">
            <a:avLst/>
          </a:prstGeom>
        </p:spPr>
      </p:pic>
      <p:grpSp>
        <p:nvGrpSpPr>
          <p:cNvPr id="139" name="object 139"/>
          <p:cNvGrpSpPr/>
          <p:nvPr/>
        </p:nvGrpSpPr>
        <p:grpSpPr>
          <a:xfrm>
            <a:off x="4736338" y="3528695"/>
            <a:ext cx="627380" cy="121920"/>
            <a:chOff x="4736338" y="3528695"/>
            <a:chExt cx="627380" cy="121920"/>
          </a:xfrm>
        </p:grpSpPr>
        <p:pic>
          <p:nvPicPr>
            <p:cNvPr id="140" name="object 140"/>
            <p:cNvPicPr/>
            <p:nvPr/>
          </p:nvPicPr>
          <p:blipFill>
            <a:blip r:embed="rId49" cstate="print"/>
            <a:stretch>
              <a:fillRect/>
            </a:stretch>
          </p:blipFill>
          <p:spPr>
            <a:xfrm>
              <a:off x="4736338" y="3528695"/>
              <a:ext cx="152400" cy="121920"/>
            </a:xfrm>
            <a:prstGeom prst="rect">
              <a:avLst/>
            </a:prstGeom>
          </p:spPr>
        </p:pic>
        <p:pic>
          <p:nvPicPr>
            <p:cNvPr id="141" name="object 141"/>
            <p:cNvPicPr/>
            <p:nvPr/>
          </p:nvPicPr>
          <p:blipFill>
            <a:blip r:embed="rId50" cstate="print"/>
            <a:stretch>
              <a:fillRect/>
            </a:stretch>
          </p:blipFill>
          <p:spPr>
            <a:xfrm>
              <a:off x="4812538" y="3528695"/>
              <a:ext cx="550926" cy="121920"/>
            </a:xfrm>
            <a:prstGeom prst="rect">
              <a:avLst/>
            </a:prstGeom>
          </p:spPr>
        </p:pic>
      </p:grpSp>
      <p:pic>
        <p:nvPicPr>
          <p:cNvPr id="142" name="object 142"/>
          <p:cNvPicPr/>
          <p:nvPr/>
        </p:nvPicPr>
        <p:blipFill>
          <a:blip r:embed="rId36" cstate="print"/>
          <a:stretch>
            <a:fillRect/>
          </a:stretch>
        </p:blipFill>
        <p:spPr>
          <a:xfrm>
            <a:off x="6210553" y="3141217"/>
            <a:ext cx="486918" cy="121920"/>
          </a:xfrm>
          <a:prstGeom prst="rect">
            <a:avLst/>
          </a:prstGeom>
        </p:spPr>
      </p:pic>
      <p:pic>
        <p:nvPicPr>
          <p:cNvPr id="143" name="object 143"/>
          <p:cNvPicPr/>
          <p:nvPr/>
        </p:nvPicPr>
        <p:blipFill>
          <a:blip r:embed="rId51" cstate="print"/>
          <a:stretch>
            <a:fillRect/>
          </a:stretch>
        </p:blipFill>
        <p:spPr>
          <a:xfrm>
            <a:off x="5891784" y="2142744"/>
            <a:ext cx="391667" cy="402335"/>
          </a:xfrm>
          <a:prstGeom prst="rect">
            <a:avLst/>
          </a:prstGeom>
        </p:spPr>
      </p:pic>
      <p:sp>
        <p:nvSpPr>
          <p:cNvPr id="144" name="object 144"/>
          <p:cNvSpPr/>
          <p:nvPr/>
        </p:nvSpPr>
        <p:spPr>
          <a:xfrm>
            <a:off x="6086855" y="2592323"/>
            <a:ext cx="0" cy="182880"/>
          </a:xfrm>
          <a:custGeom>
            <a:avLst/>
            <a:gdLst/>
            <a:ahLst/>
            <a:cxnLst/>
            <a:rect l="l" t="t" r="r" b="b"/>
            <a:pathLst>
              <a:path h="182880">
                <a:moveTo>
                  <a:pt x="0" y="0"/>
                </a:moveTo>
                <a:lnTo>
                  <a:pt x="0" y="182879"/>
                </a:lnTo>
              </a:path>
            </a:pathLst>
          </a:custGeom>
          <a:ln w="6350">
            <a:solidFill>
              <a:srgbClr val="445676"/>
            </a:solidFill>
          </a:ln>
        </p:spPr>
        <p:txBody>
          <a:bodyPr wrap="square" lIns="0" tIns="0" rIns="0" bIns="0" rtlCol="0"/>
          <a:lstStyle/>
          <a:p/>
        </p:txBody>
      </p:sp>
      <p:sp>
        <p:nvSpPr>
          <p:cNvPr id="145" name="object 145"/>
          <p:cNvSpPr/>
          <p:nvPr/>
        </p:nvSpPr>
        <p:spPr>
          <a:xfrm>
            <a:off x="6086855" y="3107435"/>
            <a:ext cx="0" cy="182880"/>
          </a:xfrm>
          <a:custGeom>
            <a:avLst/>
            <a:gdLst/>
            <a:ahLst/>
            <a:cxnLst/>
            <a:rect l="l" t="t" r="r" b="b"/>
            <a:pathLst>
              <a:path h="182879">
                <a:moveTo>
                  <a:pt x="0" y="0"/>
                </a:moveTo>
                <a:lnTo>
                  <a:pt x="0" y="182879"/>
                </a:lnTo>
              </a:path>
            </a:pathLst>
          </a:custGeom>
          <a:ln w="6350">
            <a:solidFill>
              <a:srgbClr val="445676"/>
            </a:solidFill>
          </a:ln>
        </p:spPr>
        <p:txBody>
          <a:bodyPr wrap="square" lIns="0" tIns="0" rIns="0" bIns="0" rtlCol="0"/>
          <a:lstStyle/>
          <a:p/>
        </p:txBody>
      </p:sp>
      <p:sp>
        <p:nvSpPr>
          <p:cNvPr id="146" name="object 146"/>
          <p:cNvSpPr/>
          <p:nvPr/>
        </p:nvSpPr>
        <p:spPr>
          <a:xfrm>
            <a:off x="5716523" y="3791711"/>
            <a:ext cx="751840" cy="1024255"/>
          </a:xfrm>
          <a:custGeom>
            <a:avLst/>
            <a:gdLst/>
            <a:ahLst/>
            <a:cxnLst/>
            <a:rect l="l" t="t" r="r" b="b"/>
            <a:pathLst>
              <a:path w="751839" h="1024254">
                <a:moveTo>
                  <a:pt x="370331" y="0"/>
                </a:moveTo>
                <a:lnTo>
                  <a:pt x="370331" y="1022476"/>
                </a:lnTo>
              </a:path>
              <a:path w="751839" h="1024254">
                <a:moveTo>
                  <a:pt x="0" y="1024127"/>
                </a:moveTo>
                <a:lnTo>
                  <a:pt x="751839" y="1024127"/>
                </a:lnTo>
              </a:path>
            </a:pathLst>
          </a:custGeom>
          <a:ln w="6350">
            <a:solidFill>
              <a:srgbClr val="445676"/>
            </a:solidFill>
          </a:ln>
        </p:spPr>
        <p:txBody>
          <a:bodyPr wrap="square" lIns="0" tIns="0" rIns="0" bIns="0" rtlCol="0"/>
          <a:lstStyle/>
          <a:p/>
        </p:txBody>
      </p:sp>
      <p:grpSp>
        <p:nvGrpSpPr>
          <p:cNvPr id="147" name="object 147"/>
          <p:cNvGrpSpPr/>
          <p:nvPr/>
        </p:nvGrpSpPr>
        <p:grpSpPr>
          <a:xfrm>
            <a:off x="5891784" y="2799588"/>
            <a:ext cx="391795" cy="279400"/>
            <a:chOff x="5891784" y="2799588"/>
            <a:chExt cx="391795" cy="279400"/>
          </a:xfrm>
        </p:grpSpPr>
        <p:sp>
          <p:nvSpPr>
            <p:cNvPr id="148" name="object 148"/>
            <p:cNvSpPr/>
            <p:nvPr/>
          </p:nvSpPr>
          <p:spPr>
            <a:xfrm>
              <a:off x="5891784" y="2799588"/>
              <a:ext cx="391795" cy="279400"/>
            </a:xfrm>
            <a:custGeom>
              <a:avLst/>
              <a:gdLst/>
              <a:ahLst/>
              <a:cxnLst/>
              <a:rect l="l" t="t" r="r" b="b"/>
              <a:pathLst>
                <a:path w="391795" h="279400">
                  <a:moveTo>
                    <a:pt x="384175" y="0"/>
                  </a:moveTo>
                  <a:lnTo>
                    <a:pt x="7492" y="0"/>
                  </a:lnTo>
                  <a:lnTo>
                    <a:pt x="0" y="7492"/>
                  </a:lnTo>
                  <a:lnTo>
                    <a:pt x="0" y="16890"/>
                  </a:lnTo>
                  <a:lnTo>
                    <a:pt x="0" y="271399"/>
                  </a:lnTo>
                  <a:lnTo>
                    <a:pt x="7492" y="278891"/>
                  </a:lnTo>
                  <a:lnTo>
                    <a:pt x="384175" y="278891"/>
                  </a:lnTo>
                  <a:lnTo>
                    <a:pt x="391667" y="271399"/>
                  </a:lnTo>
                  <a:lnTo>
                    <a:pt x="391667" y="7492"/>
                  </a:lnTo>
                  <a:lnTo>
                    <a:pt x="384175" y="0"/>
                  </a:lnTo>
                  <a:close/>
                </a:path>
              </a:pathLst>
            </a:custGeom>
            <a:solidFill>
              <a:srgbClr val="ACB9CF"/>
            </a:solidFill>
          </p:spPr>
          <p:txBody>
            <a:bodyPr wrap="square" lIns="0" tIns="0" rIns="0" bIns="0" rtlCol="0"/>
            <a:lstStyle/>
            <a:p/>
          </p:txBody>
        </p:sp>
        <p:sp>
          <p:nvSpPr>
            <p:cNvPr id="149" name="object 149"/>
            <p:cNvSpPr/>
            <p:nvPr/>
          </p:nvSpPr>
          <p:spPr>
            <a:xfrm>
              <a:off x="5908548" y="2819400"/>
              <a:ext cx="358140" cy="239395"/>
            </a:xfrm>
            <a:custGeom>
              <a:avLst/>
              <a:gdLst/>
              <a:ahLst/>
              <a:cxnLst/>
              <a:rect l="l" t="t" r="r" b="b"/>
              <a:pathLst>
                <a:path w="358139" h="239394">
                  <a:moveTo>
                    <a:pt x="352805" y="168275"/>
                  </a:moveTo>
                  <a:lnTo>
                    <a:pt x="5334" y="168275"/>
                  </a:lnTo>
                  <a:lnTo>
                    <a:pt x="0" y="173609"/>
                  </a:lnTo>
                  <a:lnTo>
                    <a:pt x="0" y="233934"/>
                  </a:lnTo>
                  <a:lnTo>
                    <a:pt x="5334" y="239267"/>
                  </a:lnTo>
                  <a:lnTo>
                    <a:pt x="352805" y="239267"/>
                  </a:lnTo>
                  <a:lnTo>
                    <a:pt x="358139" y="233934"/>
                  </a:lnTo>
                  <a:lnTo>
                    <a:pt x="358139" y="173609"/>
                  </a:lnTo>
                  <a:lnTo>
                    <a:pt x="352805" y="168275"/>
                  </a:lnTo>
                  <a:close/>
                </a:path>
                <a:path w="358139" h="239394">
                  <a:moveTo>
                    <a:pt x="352805" y="84074"/>
                  </a:moveTo>
                  <a:lnTo>
                    <a:pt x="5334" y="84074"/>
                  </a:lnTo>
                  <a:lnTo>
                    <a:pt x="0" y="89408"/>
                  </a:lnTo>
                  <a:lnTo>
                    <a:pt x="0" y="149860"/>
                  </a:lnTo>
                  <a:lnTo>
                    <a:pt x="5334" y="155194"/>
                  </a:lnTo>
                  <a:lnTo>
                    <a:pt x="352805" y="155194"/>
                  </a:lnTo>
                  <a:lnTo>
                    <a:pt x="358139" y="149860"/>
                  </a:lnTo>
                  <a:lnTo>
                    <a:pt x="358139" y="89408"/>
                  </a:lnTo>
                  <a:lnTo>
                    <a:pt x="352805" y="84074"/>
                  </a:lnTo>
                  <a:close/>
                </a:path>
                <a:path w="358139" h="239394">
                  <a:moveTo>
                    <a:pt x="352805" y="0"/>
                  </a:moveTo>
                  <a:lnTo>
                    <a:pt x="5334" y="0"/>
                  </a:lnTo>
                  <a:lnTo>
                    <a:pt x="0" y="5334"/>
                  </a:lnTo>
                  <a:lnTo>
                    <a:pt x="0" y="65659"/>
                  </a:lnTo>
                  <a:lnTo>
                    <a:pt x="5334" y="70992"/>
                  </a:lnTo>
                  <a:lnTo>
                    <a:pt x="352805" y="70992"/>
                  </a:lnTo>
                  <a:lnTo>
                    <a:pt x="358139" y="65659"/>
                  </a:lnTo>
                  <a:lnTo>
                    <a:pt x="358139" y="5334"/>
                  </a:lnTo>
                  <a:lnTo>
                    <a:pt x="352805" y="0"/>
                  </a:lnTo>
                  <a:close/>
                </a:path>
              </a:pathLst>
            </a:custGeom>
            <a:solidFill>
              <a:srgbClr val="CDD5E1"/>
            </a:solidFill>
          </p:spPr>
          <p:txBody>
            <a:bodyPr wrap="square" lIns="0" tIns="0" rIns="0" bIns="0" rtlCol="0"/>
            <a:lstStyle/>
            <a:p/>
          </p:txBody>
        </p:sp>
        <p:sp>
          <p:nvSpPr>
            <p:cNvPr id="150" name="object 150"/>
            <p:cNvSpPr/>
            <p:nvPr/>
          </p:nvSpPr>
          <p:spPr>
            <a:xfrm>
              <a:off x="5926836" y="2842260"/>
              <a:ext cx="321945" cy="192405"/>
            </a:xfrm>
            <a:custGeom>
              <a:avLst/>
              <a:gdLst/>
              <a:ahLst/>
              <a:cxnLst/>
              <a:rect l="l" t="t" r="r" b="b"/>
              <a:pathLst>
                <a:path w="321945" h="192405">
                  <a:moveTo>
                    <a:pt x="220725" y="168528"/>
                  </a:moveTo>
                  <a:lnTo>
                    <a:pt x="207644" y="168528"/>
                  </a:lnTo>
                  <a:lnTo>
                    <a:pt x="202437" y="173736"/>
                  </a:lnTo>
                  <a:lnTo>
                    <a:pt x="202437" y="186689"/>
                  </a:lnTo>
                  <a:lnTo>
                    <a:pt x="207644" y="192024"/>
                  </a:lnTo>
                  <a:lnTo>
                    <a:pt x="220725" y="192024"/>
                  </a:lnTo>
                  <a:lnTo>
                    <a:pt x="226060" y="186689"/>
                  </a:lnTo>
                  <a:lnTo>
                    <a:pt x="226060" y="173736"/>
                  </a:lnTo>
                  <a:lnTo>
                    <a:pt x="220725" y="168528"/>
                  </a:lnTo>
                  <a:close/>
                </a:path>
                <a:path w="321945" h="192405">
                  <a:moveTo>
                    <a:pt x="54863" y="168528"/>
                  </a:moveTo>
                  <a:lnTo>
                    <a:pt x="41910" y="168528"/>
                  </a:lnTo>
                  <a:lnTo>
                    <a:pt x="36575" y="173736"/>
                  </a:lnTo>
                  <a:lnTo>
                    <a:pt x="36575" y="186689"/>
                  </a:lnTo>
                  <a:lnTo>
                    <a:pt x="41910" y="192024"/>
                  </a:lnTo>
                  <a:lnTo>
                    <a:pt x="54863" y="192024"/>
                  </a:lnTo>
                  <a:lnTo>
                    <a:pt x="60198" y="186689"/>
                  </a:lnTo>
                  <a:lnTo>
                    <a:pt x="60198" y="173736"/>
                  </a:lnTo>
                  <a:lnTo>
                    <a:pt x="54863" y="168528"/>
                  </a:lnTo>
                  <a:close/>
                </a:path>
                <a:path w="321945" h="192405">
                  <a:moveTo>
                    <a:pt x="18287" y="168528"/>
                  </a:moveTo>
                  <a:lnTo>
                    <a:pt x="5334" y="168528"/>
                  </a:lnTo>
                  <a:lnTo>
                    <a:pt x="0" y="173736"/>
                  </a:lnTo>
                  <a:lnTo>
                    <a:pt x="0" y="186689"/>
                  </a:lnTo>
                  <a:lnTo>
                    <a:pt x="5334" y="192024"/>
                  </a:lnTo>
                  <a:lnTo>
                    <a:pt x="18287" y="192024"/>
                  </a:lnTo>
                  <a:lnTo>
                    <a:pt x="23622" y="186689"/>
                  </a:lnTo>
                  <a:lnTo>
                    <a:pt x="23622" y="173736"/>
                  </a:lnTo>
                  <a:lnTo>
                    <a:pt x="18287" y="168528"/>
                  </a:lnTo>
                  <a:close/>
                </a:path>
                <a:path w="321945" h="192405">
                  <a:moveTo>
                    <a:pt x="316229" y="167259"/>
                  </a:moveTo>
                  <a:lnTo>
                    <a:pt x="243712" y="167259"/>
                  </a:lnTo>
                  <a:lnTo>
                    <a:pt x="238378" y="172592"/>
                  </a:lnTo>
                  <a:lnTo>
                    <a:pt x="238378" y="186181"/>
                  </a:lnTo>
                  <a:lnTo>
                    <a:pt x="243712" y="191515"/>
                  </a:lnTo>
                  <a:lnTo>
                    <a:pt x="316229" y="191515"/>
                  </a:lnTo>
                  <a:lnTo>
                    <a:pt x="321563" y="186181"/>
                  </a:lnTo>
                  <a:lnTo>
                    <a:pt x="321563" y="172592"/>
                  </a:lnTo>
                  <a:lnTo>
                    <a:pt x="316229" y="167259"/>
                  </a:lnTo>
                  <a:close/>
                </a:path>
                <a:path w="321945" h="192405">
                  <a:moveTo>
                    <a:pt x="220725" y="84836"/>
                  </a:moveTo>
                  <a:lnTo>
                    <a:pt x="207644" y="84836"/>
                  </a:lnTo>
                  <a:lnTo>
                    <a:pt x="202437" y="90169"/>
                  </a:lnTo>
                  <a:lnTo>
                    <a:pt x="202437" y="103124"/>
                  </a:lnTo>
                  <a:lnTo>
                    <a:pt x="207644" y="108330"/>
                  </a:lnTo>
                  <a:lnTo>
                    <a:pt x="220725" y="108330"/>
                  </a:lnTo>
                  <a:lnTo>
                    <a:pt x="226060" y="103124"/>
                  </a:lnTo>
                  <a:lnTo>
                    <a:pt x="226060" y="90169"/>
                  </a:lnTo>
                  <a:lnTo>
                    <a:pt x="220725" y="84836"/>
                  </a:lnTo>
                  <a:close/>
                </a:path>
                <a:path w="321945" h="192405">
                  <a:moveTo>
                    <a:pt x="54863" y="84836"/>
                  </a:moveTo>
                  <a:lnTo>
                    <a:pt x="41910" y="84836"/>
                  </a:lnTo>
                  <a:lnTo>
                    <a:pt x="36575" y="90169"/>
                  </a:lnTo>
                  <a:lnTo>
                    <a:pt x="36575" y="103124"/>
                  </a:lnTo>
                  <a:lnTo>
                    <a:pt x="41910" y="108330"/>
                  </a:lnTo>
                  <a:lnTo>
                    <a:pt x="54863" y="108330"/>
                  </a:lnTo>
                  <a:lnTo>
                    <a:pt x="60198" y="103124"/>
                  </a:lnTo>
                  <a:lnTo>
                    <a:pt x="60198" y="90169"/>
                  </a:lnTo>
                  <a:lnTo>
                    <a:pt x="54863" y="84836"/>
                  </a:lnTo>
                  <a:close/>
                </a:path>
                <a:path w="321945" h="192405">
                  <a:moveTo>
                    <a:pt x="18287" y="84836"/>
                  </a:moveTo>
                  <a:lnTo>
                    <a:pt x="5334" y="84836"/>
                  </a:lnTo>
                  <a:lnTo>
                    <a:pt x="0" y="90169"/>
                  </a:lnTo>
                  <a:lnTo>
                    <a:pt x="0" y="103124"/>
                  </a:lnTo>
                  <a:lnTo>
                    <a:pt x="5334" y="108330"/>
                  </a:lnTo>
                  <a:lnTo>
                    <a:pt x="18287" y="108330"/>
                  </a:lnTo>
                  <a:lnTo>
                    <a:pt x="23622" y="103124"/>
                  </a:lnTo>
                  <a:lnTo>
                    <a:pt x="23622" y="90169"/>
                  </a:lnTo>
                  <a:lnTo>
                    <a:pt x="18287" y="84836"/>
                  </a:lnTo>
                  <a:close/>
                </a:path>
                <a:path w="321945" h="192405">
                  <a:moveTo>
                    <a:pt x="316229" y="83692"/>
                  </a:moveTo>
                  <a:lnTo>
                    <a:pt x="243712" y="83692"/>
                  </a:lnTo>
                  <a:lnTo>
                    <a:pt x="238378" y="88900"/>
                  </a:lnTo>
                  <a:lnTo>
                    <a:pt x="238378" y="102488"/>
                  </a:lnTo>
                  <a:lnTo>
                    <a:pt x="243712" y="107823"/>
                  </a:lnTo>
                  <a:lnTo>
                    <a:pt x="316229" y="107823"/>
                  </a:lnTo>
                  <a:lnTo>
                    <a:pt x="321563" y="102488"/>
                  </a:lnTo>
                  <a:lnTo>
                    <a:pt x="321563" y="88900"/>
                  </a:lnTo>
                  <a:lnTo>
                    <a:pt x="316229" y="83692"/>
                  </a:lnTo>
                  <a:close/>
                </a:path>
                <a:path w="321945" h="192405">
                  <a:moveTo>
                    <a:pt x="220725" y="1269"/>
                  </a:moveTo>
                  <a:lnTo>
                    <a:pt x="207644" y="1269"/>
                  </a:lnTo>
                  <a:lnTo>
                    <a:pt x="202437" y="6476"/>
                  </a:lnTo>
                  <a:lnTo>
                    <a:pt x="202437" y="19430"/>
                  </a:lnTo>
                  <a:lnTo>
                    <a:pt x="207644" y="24764"/>
                  </a:lnTo>
                  <a:lnTo>
                    <a:pt x="220725" y="24764"/>
                  </a:lnTo>
                  <a:lnTo>
                    <a:pt x="226060" y="19430"/>
                  </a:lnTo>
                  <a:lnTo>
                    <a:pt x="226060" y="6476"/>
                  </a:lnTo>
                  <a:lnTo>
                    <a:pt x="220725" y="1269"/>
                  </a:lnTo>
                  <a:close/>
                </a:path>
                <a:path w="321945" h="192405">
                  <a:moveTo>
                    <a:pt x="54863" y="1269"/>
                  </a:moveTo>
                  <a:lnTo>
                    <a:pt x="41910" y="1269"/>
                  </a:lnTo>
                  <a:lnTo>
                    <a:pt x="36575" y="6476"/>
                  </a:lnTo>
                  <a:lnTo>
                    <a:pt x="36575" y="19430"/>
                  </a:lnTo>
                  <a:lnTo>
                    <a:pt x="41910" y="24764"/>
                  </a:lnTo>
                  <a:lnTo>
                    <a:pt x="54863" y="24764"/>
                  </a:lnTo>
                  <a:lnTo>
                    <a:pt x="60198" y="19430"/>
                  </a:lnTo>
                  <a:lnTo>
                    <a:pt x="60198" y="6476"/>
                  </a:lnTo>
                  <a:lnTo>
                    <a:pt x="54863" y="1269"/>
                  </a:lnTo>
                  <a:close/>
                </a:path>
                <a:path w="321945" h="192405">
                  <a:moveTo>
                    <a:pt x="18287" y="1269"/>
                  </a:moveTo>
                  <a:lnTo>
                    <a:pt x="5334" y="1269"/>
                  </a:lnTo>
                  <a:lnTo>
                    <a:pt x="0" y="6476"/>
                  </a:lnTo>
                  <a:lnTo>
                    <a:pt x="0" y="19430"/>
                  </a:lnTo>
                  <a:lnTo>
                    <a:pt x="5334" y="24764"/>
                  </a:lnTo>
                  <a:lnTo>
                    <a:pt x="18287" y="24764"/>
                  </a:lnTo>
                  <a:lnTo>
                    <a:pt x="23622" y="19430"/>
                  </a:lnTo>
                  <a:lnTo>
                    <a:pt x="23622" y="6476"/>
                  </a:lnTo>
                  <a:lnTo>
                    <a:pt x="18287" y="1269"/>
                  </a:lnTo>
                  <a:close/>
                </a:path>
                <a:path w="321945" h="192405">
                  <a:moveTo>
                    <a:pt x="316229" y="0"/>
                  </a:moveTo>
                  <a:lnTo>
                    <a:pt x="243712" y="0"/>
                  </a:lnTo>
                  <a:lnTo>
                    <a:pt x="238378" y="5334"/>
                  </a:lnTo>
                  <a:lnTo>
                    <a:pt x="238378" y="18923"/>
                  </a:lnTo>
                  <a:lnTo>
                    <a:pt x="243712" y="24256"/>
                  </a:lnTo>
                  <a:lnTo>
                    <a:pt x="316229" y="24256"/>
                  </a:lnTo>
                  <a:lnTo>
                    <a:pt x="321563" y="18923"/>
                  </a:lnTo>
                  <a:lnTo>
                    <a:pt x="321563" y="5334"/>
                  </a:lnTo>
                  <a:lnTo>
                    <a:pt x="316229" y="0"/>
                  </a:lnTo>
                  <a:close/>
                </a:path>
              </a:pathLst>
            </a:custGeom>
            <a:solidFill>
              <a:srgbClr val="EDF0F5"/>
            </a:solidFill>
          </p:spPr>
          <p:txBody>
            <a:bodyPr wrap="square" lIns="0" tIns="0" rIns="0" bIns="0" rtlCol="0"/>
            <a:lstStyle/>
            <a:p/>
          </p:txBody>
        </p:sp>
      </p:grpSp>
      <p:grpSp>
        <p:nvGrpSpPr>
          <p:cNvPr id="151" name="object 151"/>
          <p:cNvGrpSpPr/>
          <p:nvPr/>
        </p:nvGrpSpPr>
        <p:grpSpPr>
          <a:xfrm>
            <a:off x="1254252" y="4040123"/>
            <a:ext cx="355600" cy="609600"/>
            <a:chOff x="1254252" y="4040123"/>
            <a:chExt cx="355600" cy="609600"/>
          </a:xfrm>
        </p:grpSpPr>
        <p:pic>
          <p:nvPicPr>
            <p:cNvPr id="152" name="object 152"/>
            <p:cNvPicPr/>
            <p:nvPr/>
          </p:nvPicPr>
          <p:blipFill>
            <a:blip r:embed="rId2" cstate="print"/>
            <a:stretch>
              <a:fillRect/>
            </a:stretch>
          </p:blipFill>
          <p:spPr>
            <a:xfrm>
              <a:off x="1319784" y="4099559"/>
              <a:ext cx="222503" cy="220979"/>
            </a:xfrm>
            <a:prstGeom prst="rect">
              <a:avLst/>
            </a:prstGeom>
          </p:spPr>
        </p:pic>
        <p:sp>
          <p:nvSpPr>
            <p:cNvPr id="153" name="object 153"/>
            <p:cNvSpPr/>
            <p:nvPr/>
          </p:nvSpPr>
          <p:spPr>
            <a:xfrm>
              <a:off x="1260348" y="4040123"/>
              <a:ext cx="342900" cy="340360"/>
            </a:xfrm>
            <a:custGeom>
              <a:avLst/>
              <a:gdLst/>
              <a:ahLst/>
              <a:cxnLst/>
              <a:rect l="l" t="t" r="r" b="b"/>
              <a:pathLst>
                <a:path w="342900" h="340360">
                  <a:moveTo>
                    <a:pt x="171450" y="0"/>
                  </a:moveTo>
                  <a:lnTo>
                    <a:pt x="120836" y="7500"/>
                  </a:lnTo>
                  <a:lnTo>
                    <a:pt x="75723" y="28892"/>
                  </a:lnTo>
                  <a:lnTo>
                    <a:pt x="39108" y="61968"/>
                  </a:lnTo>
                  <a:lnTo>
                    <a:pt x="13462" y="103758"/>
                  </a:lnTo>
                  <a:lnTo>
                    <a:pt x="849" y="152836"/>
                  </a:lnTo>
                  <a:lnTo>
                    <a:pt x="0" y="169925"/>
                  </a:lnTo>
                  <a:lnTo>
                    <a:pt x="849" y="187015"/>
                  </a:lnTo>
                  <a:lnTo>
                    <a:pt x="13462" y="236093"/>
                  </a:lnTo>
                  <a:lnTo>
                    <a:pt x="39108" y="277883"/>
                  </a:lnTo>
                  <a:lnTo>
                    <a:pt x="75723" y="310959"/>
                  </a:lnTo>
                  <a:lnTo>
                    <a:pt x="120836" y="332351"/>
                  </a:lnTo>
                  <a:lnTo>
                    <a:pt x="171450" y="339851"/>
                  </a:lnTo>
                  <a:lnTo>
                    <a:pt x="188654" y="339018"/>
                  </a:lnTo>
                  <a:lnTo>
                    <a:pt x="205549" y="336518"/>
                  </a:lnTo>
                  <a:lnTo>
                    <a:pt x="212972" y="334644"/>
                  </a:lnTo>
                  <a:lnTo>
                    <a:pt x="171450" y="334644"/>
                  </a:lnTo>
                  <a:lnTo>
                    <a:pt x="127299" y="328749"/>
                  </a:lnTo>
                  <a:lnTo>
                    <a:pt x="87603" y="312118"/>
                  </a:lnTo>
                  <a:lnTo>
                    <a:pt x="53955" y="286337"/>
                  </a:lnTo>
                  <a:lnTo>
                    <a:pt x="27949" y="252988"/>
                  </a:lnTo>
                  <a:lnTo>
                    <a:pt x="11177" y="213656"/>
                  </a:lnTo>
                  <a:lnTo>
                    <a:pt x="5232" y="169925"/>
                  </a:lnTo>
                  <a:lnTo>
                    <a:pt x="11177" y="126195"/>
                  </a:lnTo>
                  <a:lnTo>
                    <a:pt x="27949" y="86863"/>
                  </a:lnTo>
                  <a:lnTo>
                    <a:pt x="53955" y="53514"/>
                  </a:lnTo>
                  <a:lnTo>
                    <a:pt x="87603" y="27733"/>
                  </a:lnTo>
                  <a:lnTo>
                    <a:pt x="127299" y="11102"/>
                  </a:lnTo>
                  <a:lnTo>
                    <a:pt x="171450" y="5206"/>
                  </a:lnTo>
                  <a:lnTo>
                    <a:pt x="212972" y="5206"/>
                  </a:lnTo>
                  <a:lnTo>
                    <a:pt x="205549" y="3333"/>
                  </a:lnTo>
                  <a:lnTo>
                    <a:pt x="188654" y="833"/>
                  </a:lnTo>
                  <a:lnTo>
                    <a:pt x="171450" y="0"/>
                  </a:lnTo>
                  <a:close/>
                </a:path>
                <a:path w="342900" h="340360">
                  <a:moveTo>
                    <a:pt x="212972" y="5206"/>
                  </a:moveTo>
                  <a:lnTo>
                    <a:pt x="171450" y="5206"/>
                  </a:lnTo>
                  <a:lnTo>
                    <a:pt x="215602" y="11102"/>
                  </a:lnTo>
                  <a:lnTo>
                    <a:pt x="255302" y="27733"/>
                  </a:lnTo>
                  <a:lnTo>
                    <a:pt x="288956" y="53514"/>
                  </a:lnTo>
                  <a:lnTo>
                    <a:pt x="314969" y="86863"/>
                  </a:lnTo>
                  <a:lnTo>
                    <a:pt x="331746" y="126195"/>
                  </a:lnTo>
                  <a:lnTo>
                    <a:pt x="337693" y="169925"/>
                  </a:lnTo>
                  <a:lnTo>
                    <a:pt x="331746" y="213656"/>
                  </a:lnTo>
                  <a:lnTo>
                    <a:pt x="314969" y="252988"/>
                  </a:lnTo>
                  <a:lnTo>
                    <a:pt x="288956" y="286337"/>
                  </a:lnTo>
                  <a:lnTo>
                    <a:pt x="255302" y="312118"/>
                  </a:lnTo>
                  <a:lnTo>
                    <a:pt x="215602" y="328749"/>
                  </a:lnTo>
                  <a:lnTo>
                    <a:pt x="171450" y="334644"/>
                  </a:lnTo>
                  <a:lnTo>
                    <a:pt x="212972" y="334644"/>
                  </a:lnTo>
                  <a:lnTo>
                    <a:pt x="253069" y="319428"/>
                  </a:lnTo>
                  <a:lnTo>
                    <a:pt x="292735" y="290068"/>
                  </a:lnTo>
                  <a:lnTo>
                    <a:pt x="322274" y="250848"/>
                  </a:lnTo>
                  <a:lnTo>
                    <a:pt x="339550" y="203771"/>
                  </a:lnTo>
                  <a:lnTo>
                    <a:pt x="342900" y="169925"/>
                  </a:lnTo>
                  <a:lnTo>
                    <a:pt x="342064" y="152836"/>
                  </a:lnTo>
                  <a:lnTo>
                    <a:pt x="329438" y="103758"/>
                  </a:lnTo>
                  <a:lnTo>
                    <a:pt x="303899" y="61968"/>
                  </a:lnTo>
                  <a:lnTo>
                    <a:pt x="267192" y="28892"/>
                  </a:lnTo>
                  <a:lnTo>
                    <a:pt x="222063" y="7500"/>
                  </a:lnTo>
                  <a:lnTo>
                    <a:pt x="212972" y="5206"/>
                  </a:lnTo>
                  <a:close/>
                </a:path>
              </a:pathLst>
            </a:custGeom>
            <a:solidFill>
              <a:srgbClr val="FFFFFF"/>
            </a:solidFill>
          </p:spPr>
          <p:txBody>
            <a:bodyPr wrap="square" lIns="0" tIns="0" rIns="0" bIns="0" rtlCol="0"/>
            <a:lstStyle/>
            <a:p/>
          </p:txBody>
        </p:sp>
        <p:pic>
          <p:nvPicPr>
            <p:cNvPr id="154" name="object 154"/>
            <p:cNvPicPr/>
            <p:nvPr/>
          </p:nvPicPr>
          <p:blipFill>
            <a:blip r:embed="rId5" cstate="print"/>
            <a:stretch>
              <a:fillRect/>
            </a:stretch>
          </p:blipFill>
          <p:spPr>
            <a:xfrm>
              <a:off x="1377696" y="4154423"/>
              <a:ext cx="108203" cy="111251"/>
            </a:xfrm>
            <a:prstGeom prst="rect">
              <a:avLst/>
            </a:prstGeom>
          </p:spPr>
        </p:pic>
        <p:sp>
          <p:nvSpPr>
            <p:cNvPr id="155" name="object 155"/>
            <p:cNvSpPr/>
            <p:nvPr/>
          </p:nvSpPr>
          <p:spPr>
            <a:xfrm>
              <a:off x="1275588" y="4335779"/>
              <a:ext cx="312420" cy="45720"/>
            </a:xfrm>
            <a:custGeom>
              <a:avLst/>
              <a:gdLst/>
              <a:ahLst/>
              <a:cxnLst/>
              <a:rect l="l" t="t" r="r" b="b"/>
              <a:pathLst>
                <a:path w="312419" h="45720">
                  <a:moveTo>
                    <a:pt x="312419" y="0"/>
                  </a:moveTo>
                  <a:lnTo>
                    <a:pt x="0" y="0"/>
                  </a:lnTo>
                  <a:lnTo>
                    <a:pt x="0" y="45720"/>
                  </a:lnTo>
                  <a:lnTo>
                    <a:pt x="312419" y="45720"/>
                  </a:lnTo>
                  <a:lnTo>
                    <a:pt x="312419" y="0"/>
                  </a:lnTo>
                  <a:close/>
                </a:path>
              </a:pathLst>
            </a:custGeom>
            <a:solidFill>
              <a:srgbClr val="CDD5E1"/>
            </a:solidFill>
          </p:spPr>
          <p:txBody>
            <a:bodyPr wrap="square" lIns="0" tIns="0" rIns="0" bIns="0" rtlCol="0"/>
            <a:lstStyle/>
            <a:p/>
          </p:txBody>
        </p:sp>
        <p:sp>
          <p:nvSpPr>
            <p:cNvPr id="156" name="object 156"/>
            <p:cNvSpPr/>
            <p:nvPr/>
          </p:nvSpPr>
          <p:spPr>
            <a:xfrm>
              <a:off x="1254252" y="4223003"/>
              <a:ext cx="355600" cy="426720"/>
            </a:xfrm>
            <a:custGeom>
              <a:avLst/>
              <a:gdLst/>
              <a:ahLst/>
              <a:cxnLst/>
              <a:rect l="l" t="t" r="r" b="b"/>
              <a:pathLst>
                <a:path w="355600" h="426720">
                  <a:moveTo>
                    <a:pt x="177419" y="0"/>
                  </a:moveTo>
                  <a:lnTo>
                    <a:pt x="166010" y="2341"/>
                  </a:lnTo>
                  <a:lnTo>
                    <a:pt x="156638" y="8731"/>
                  </a:lnTo>
                  <a:lnTo>
                    <a:pt x="150290" y="18216"/>
                  </a:lnTo>
                  <a:lnTo>
                    <a:pt x="147954" y="29845"/>
                  </a:lnTo>
                  <a:lnTo>
                    <a:pt x="147954" y="397256"/>
                  </a:lnTo>
                  <a:lnTo>
                    <a:pt x="150290" y="408664"/>
                  </a:lnTo>
                  <a:lnTo>
                    <a:pt x="156638" y="418036"/>
                  </a:lnTo>
                  <a:lnTo>
                    <a:pt x="166010" y="424384"/>
                  </a:lnTo>
                  <a:lnTo>
                    <a:pt x="177419" y="426720"/>
                  </a:lnTo>
                  <a:lnTo>
                    <a:pt x="188914" y="424384"/>
                  </a:lnTo>
                  <a:lnTo>
                    <a:pt x="198231" y="418036"/>
                  </a:lnTo>
                  <a:lnTo>
                    <a:pt x="204475" y="408664"/>
                  </a:lnTo>
                  <a:lnTo>
                    <a:pt x="206756" y="397256"/>
                  </a:lnTo>
                  <a:lnTo>
                    <a:pt x="206756" y="29845"/>
                  </a:lnTo>
                  <a:lnTo>
                    <a:pt x="204475" y="18216"/>
                  </a:lnTo>
                  <a:lnTo>
                    <a:pt x="198231" y="8731"/>
                  </a:lnTo>
                  <a:lnTo>
                    <a:pt x="188914" y="2341"/>
                  </a:lnTo>
                  <a:lnTo>
                    <a:pt x="177419" y="0"/>
                  </a:lnTo>
                  <a:close/>
                </a:path>
                <a:path w="355600" h="426720">
                  <a:moveTo>
                    <a:pt x="97154" y="14351"/>
                  </a:moveTo>
                  <a:lnTo>
                    <a:pt x="88284" y="16148"/>
                  </a:lnTo>
                  <a:lnTo>
                    <a:pt x="81152" y="21018"/>
                  </a:lnTo>
                  <a:lnTo>
                    <a:pt x="76402" y="28174"/>
                  </a:lnTo>
                  <a:lnTo>
                    <a:pt x="74675" y="36830"/>
                  </a:lnTo>
                  <a:lnTo>
                    <a:pt x="74675" y="217043"/>
                  </a:lnTo>
                  <a:lnTo>
                    <a:pt x="76402" y="225752"/>
                  </a:lnTo>
                  <a:lnTo>
                    <a:pt x="81153" y="232902"/>
                  </a:lnTo>
                  <a:lnTo>
                    <a:pt x="88284" y="237742"/>
                  </a:lnTo>
                  <a:lnTo>
                    <a:pt x="97154" y="239522"/>
                  </a:lnTo>
                  <a:lnTo>
                    <a:pt x="105790" y="237742"/>
                  </a:lnTo>
                  <a:lnTo>
                    <a:pt x="112903" y="232902"/>
                  </a:lnTo>
                  <a:lnTo>
                    <a:pt x="117728" y="225752"/>
                  </a:lnTo>
                  <a:lnTo>
                    <a:pt x="119506" y="217043"/>
                  </a:lnTo>
                  <a:lnTo>
                    <a:pt x="119506" y="36830"/>
                  </a:lnTo>
                  <a:lnTo>
                    <a:pt x="117728" y="28174"/>
                  </a:lnTo>
                  <a:lnTo>
                    <a:pt x="112903" y="21018"/>
                  </a:lnTo>
                  <a:lnTo>
                    <a:pt x="105790" y="16148"/>
                  </a:lnTo>
                  <a:lnTo>
                    <a:pt x="97154" y="14351"/>
                  </a:lnTo>
                  <a:close/>
                </a:path>
                <a:path w="355600" h="426720">
                  <a:moveTo>
                    <a:pt x="22478" y="46355"/>
                  </a:moveTo>
                  <a:lnTo>
                    <a:pt x="13624" y="48134"/>
                  </a:lnTo>
                  <a:lnTo>
                    <a:pt x="6491" y="52974"/>
                  </a:lnTo>
                  <a:lnTo>
                    <a:pt x="1731" y="60124"/>
                  </a:lnTo>
                  <a:lnTo>
                    <a:pt x="0" y="68834"/>
                  </a:lnTo>
                  <a:lnTo>
                    <a:pt x="0" y="249047"/>
                  </a:lnTo>
                  <a:lnTo>
                    <a:pt x="1731" y="257702"/>
                  </a:lnTo>
                  <a:lnTo>
                    <a:pt x="6491" y="264858"/>
                  </a:lnTo>
                  <a:lnTo>
                    <a:pt x="13624" y="269728"/>
                  </a:lnTo>
                  <a:lnTo>
                    <a:pt x="22478" y="271526"/>
                  </a:lnTo>
                  <a:lnTo>
                    <a:pt x="31114" y="269728"/>
                  </a:lnTo>
                  <a:lnTo>
                    <a:pt x="38226" y="264858"/>
                  </a:lnTo>
                  <a:lnTo>
                    <a:pt x="43053" y="257702"/>
                  </a:lnTo>
                  <a:lnTo>
                    <a:pt x="44831" y="249047"/>
                  </a:lnTo>
                  <a:lnTo>
                    <a:pt x="44831" y="68834"/>
                  </a:lnTo>
                  <a:lnTo>
                    <a:pt x="43053" y="60124"/>
                  </a:lnTo>
                  <a:lnTo>
                    <a:pt x="38226" y="52974"/>
                  </a:lnTo>
                  <a:lnTo>
                    <a:pt x="31114" y="48134"/>
                  </a:lnTo>
                  <a:lnTo>
                    <a:pt x="22478" y="46355"/>
                  </a:lnTo>
                  <a:close/>
                </a:path>
                <a:path w="355600" h="426720">
                  <a:moveTo>
                    <a:pt x="257936" y="14351"/>
                  </a:moveTo>
                  <a:lnTo>
                    <a:pt x="249140" y="16148"/>
                  </a:lnTo>
                  <a:lnTo>
                    <a:pt x="242046" y="21018"/>
                  </a:lnTo>
                  <a:lnTo>
                    <a:pt x="237309" y="28174"/>
                  </a:lnTo>
                  <a:lnTo>
                    <a:pt x="235584" y="36830"/>
                  </a:lnTo>
                  <a:lnTo>
                    <a:pt x="235584" y="217043"/>
                  </a:lnTo>
                  <a:lnTo>
                    <a:pt x="237309" y="225752"/>
                  </a:lnTo>
                  <a:lnTo>
                    <a:pt x="242046" y="232902"/>
                  </a:lnTo>
                  <a:lnTo>
                    <a:pt x="249140" y="237742"/>
                  </a:lnTo>
                  <a:lnTo>
                    <a:pt x="257936" y="239522"/>
                  </a:lnTo>
                  <a:lnTo>
                    <a:pt x="266646" y="237742"/>
                  </a:lnTo>
                  <a:lnTo>
                    <a:pt x="273796" y="232902"/>
                  </a:lnTo>
                  <a:lnTo>
                    <a:pt x="278636" y="225752"/>
                  </a:lnTo>
                  <a:lnTo>
                    <a:pt x="280416" y="217043"/>
                  </a:lnTo>
                  <a:lnTo>
                    <a:pt x="280416" y="36830"/>
                  </a:lnTo>
                  <a:lnTo>
                    <a:pt x="278636" y="28174"/>
                  </a:lnTo>
                  <a:lnTo>
                    <a:pt x="273796" y="21018"/>
                  </a:lnTo>
                  <a:lnTo>
                    <a:pt x="266646" y="16148"/>
                  </a:lnTo>
                  <a:lnTo>
                    <a:pt x="257936" y="14351"/>
                  </a:lnTo>
                  <a:close/>
                </a:path>
                <a:path w="355600" h="426720">
                  <a:moveTo>
                    <a:pt x="332613" y="46355"/>
                  </a:moveTo>
                  <a:lnTo>
                    <a:pt x="323816" y="48134"/>
                  </a:lnTo>
                  <a:lnTo>
                    <a:pt x="316722" y="52974"/>
                  </a:lnTo>
                  <a:lnTo>
                    <a:pt x="311985" y="60124"/>
                  </a:lnTo>
                  <a:lnTo>
                    <a:pt x="310260" y="68834"/>
                  </a:lnTo>
                  <a:lnTo>
                    <a:pt x="310260" y="249047"/>
                  </a:lnTo>
                  <a:lnTo>
                    <a:pt x="311985" y="257702"/>
                  </a:lnTo>
                  <a:lnTo>
                    <a:pt x="316722" y="264858"/>
                  </a:lnTo>
                  <a:lnTo>
                    <a:pt x="323816" y="269728"/>
                  </a:lnTo>
                  <a:lnTo>
                    <a:pt x="332613" y="271526"/>
                  </a:lnTo>
                  <a:lnTo>
                    <a:pt x="341322" y="269728"/>
                  </a:lnTo>
                  <a:lnTo>
                    <a:pt x="348472" y="264858"/>
                  </a:lnTo>
                  <a:lnTo>
                    <a:pt x="353312" y="257702"/>
                  </a:lnTo>
                  <a:lnTo>
                    <a:pt x="355091" y="249047"/>
                  </a:lnTo>
                  <a:lnTo>
                    <a:pt x="355091" y="68834"/>
                  </a:lnTo>
                  <a:lnTo>
                    <a:pt x="353312" y="60124"/>
                  </a:lnTo>
                  <a:lnTo>
                    <a:pt x="348472" y="52974"/>
                  </a:lnTo>
                  <a:lnTo>
                    <a:pt x="341322" y="48134"/>
                  </a:lnTo>
                  <a:lnTo>
                    <a:pt x="332613" y="46355"/>
                  </a:lnTo>
                  <a:close/>
                </a:path>
              </a:pathLst>
            </a:custGeom>
            <a:solidFill>
              <a:srgbClr val="ACB9CF"/>
            </a:solidFill>
          </p:spPr>
          <p:txBody>
            <a:bodyPr wrap="square" lIns="0" tIns="0" rIns="0" bIns="0" rtlCol="0"/>
            <a:lstStyle/>
            <a:p/>
          </p:txBody>
        </p:sp>
      </p:grpSp>
      <p:grpSp>
        <p:nvGrpSpPr>
          <p:cNvPr id="157" name="object 157"/>
          <p:cNvGrpSpPr/>
          <p:nvPr/>
        </p:nvGrpSpPr>
        <p:grpSpPr>
          <a:xfrm>
            <a:off x="2734055" y="4040123"/>
            <a:ext cx="356870" cy="609600"/>
            <a:chOff x="2734055" y="4040123"/>
            <a:chExt cx="356870" cy="609600"/>
          </a:xfrm>
        </p:grpSpPr>
        <p:pic>
          <p:nvPicPr>
            <p:cNvPr id="158" name="object 158"/>
            <p:cNvPicPr/>
            <p:nvPr/>
          </p:nvPicPr>
          <p:blipFill>
            <a:blip r:embed="rId52" cstate="print"/>
            <a:stretch>
              <a:fillRect/>
            </a:stretch>
          </p:blipFill>
          <p:spPr>
            <a:xfrm>
              <a:off x="2801111" y="4099559"/>
              <a:ext cx="220980" cy="220979"/>
            </a:xfrm>
            <a:prstGeom prst="rect">
              <a:avLst/>
            </a:prstGeom>
          </p:spPr>
        </p:pic>
        <p:sp>
          <p:nvSpPr>
            <p:cNvPr id="159" name="object 159"/>
            <p:cNvSpPr/>
            <p:nvPr/>
          </p:nvSpPr>
          <p:spPr>
            <a:xfrm>
              <a:off x="2740151" y="4040123"/>
              <a:ext cx="342900" cy="340360"/>
            </a:xfrm>
            <a:custGeom>
              <a:avLst/>
              <a:gdLst/>
              <a:ahLst/>
              <a:cxnLst/>
              <a:rect l="l" t="t" r="r" b="b"/>
              <a:pathLst>
                <a:path w="342900" h="340360">
                  <a:moveTo>
                    <a:pt x="171450" y="0"/>
                  </a:moveTo>
                  <a:lnTo>
                    <a:pt x="120836" y="7500"/>
                  </a:lnTo>
                  <a:lnTo>
                    <a:pt x="75723" y="28892"/>
                  </a:lnTo>
                  <a:lnTo>
                    <a:pt x="39108" y="61968"/>
                  </a:lnTo>
                  <a:lnTo>
                    <a:pt x="13462" y="103758"/>
                  </a:lnTo>
                  <a:lnTo>
                    <a:pt x="853" y="152836"/>
                  </a:lnTo>
                  <a:lnTo>
                    <a:pt x="0" y="169925"/>
                  </a:lnTo>
                  <a:lnTo>
                    <a:pt x="853" y="187015"/>
                  </a:lnTo>
                  <a:lnTo>
                    <a:pt x="13462" y="236093"/>
                  </a:lnTo>
                  <a:lnTo>
                    <a:pt x="39108" y="277883"/>
                  </a:lnTo>
                  <a:lnTo>
                    <a:pt x="75723" y="310959"/>
                  </a:lnTo>
                  <a:lnTo>
                    <a:pt x="120836" y="332351"/>
                  </a:lnTo>
                  <a:lnTo>
                    <a:pt x="171450" y="339851"/>
                  </a:lnTo>
                  <a:lnTo>
                    <a:pt x="188654" y="339018"/>
                  </a:lnTo>
                  <a:lnTo>
                    <a:pt x="205549" y="336518"/>
                  </a:lnTo>
                  <a:lnTo>
                    <a:pt x="212972" y="334644"/>
                  </a:lnTo>
                  <a:lnTo>
                    <a:pt x="171450" y="334644"/>
                  </a:lnTo>
                  <a:lnTo>
                    <a:pt x="127297" y="328749"/>
                  </a:lnTo>
                  <a:lnTo>
                    <a:pt x="87597" y="312118"/>
                  </a:lnTo>
                  <a:lnTo>
                    <a:pt x="53943" y="286337"/>
                  </a:lnTo>
                  <a:lnTo>
                    <a:pt x="27930" y="252988"/>
                  </a:lnTo>
                  <a:lnTo>
                    <a:pt x="11153" y="213656"/>
                  </a:lnTo>
                  <a:lnTo>
                    <a:pt x="5206" y="169925"/>
                  </a:lnTo>
                  <a:lnTo>
                    <a:pt x="11153" y="126195"/>
                  </a:lnTo>
                  <a:lnTo>
                    <a:pt x="27930" y="86863"/>
                  </a:lnTo>
                  <a:lnTo>
                    <a:pt x="53943" y="53514"/>
                  </a:lnTo>
                  <a:lnTo>
                    <a:pt x="87597" y="27733"/>
                  </a:lnTo>
                  <a:lnTo>
                    <a:pt x="127297" y="11102"/>
                  </a:lnTo>
                  <a:lnTo>
                    <a:pt x="171450" y="5206"/>
                  </a:lnTo>
                  <a:lnTo>
                    <a:pt x="212972" y="5206"/>
                  </a:lnTo>
                  <a:lnTo>
                    <a:pt x="205549" y="3333"/>
                  </a:lnTo>
                  <a:lnTo>
                    <a:pt x="188654" y="833"/>
                  </a:lnTo>
                  <a:lnTo>
                    <a:pt x="171450" y="0"/>
                  </a:lnTo>
                  <a:close/>
                </a:path>
                <a:path w="342900" h="340360">
                  <a:moveTo>
                    <a:pt x="212972" y="5206"/>
                  </a:moveTo>
                  <a:lnTo>
                    <a:pt x="171450" y="5206"/>
                  </a:lnTo>
                  <a:lnTo>
                    <a:pt x="215602" y="11102"/>
                  </a:lnTo>
                  <a:lnTo>
                    <a:pt x="255302" y="27733"/>
                  </a:lnTo>
                  <a:lnTo>
                    <a:pt x="288956" y="53514"/>
                  </a:lnTo>
                  <a:lnTo>
                    <a:pt x="314969" y="86863"/>
                  </a:lnTo>
                  <a:lnTo>
                    <a:pt x="331746" y="126195"/>
                  </a:lnTo>
                  <a:lnTo>
                    <a:pt x="337693" y="169925"/>
                  </a:lnTo>
                  <a:lnTo>
                    <a:pt x="331746" y="213656"/>
                  </a:lnTo>
                  <a:lnTo>
                    <a:pt x="314969" y="252988"/>
                  </a:lnTo>
                  <a:lnTo>
                    <a:pt x="288956" y="286337"/>
                  </a:lnTo>
                  <a:lnTo>
                    <a:pt x="255302" y="312118"/>
                  </a:lnTo>
                  <a:lnTo>
                    <a:pt x="215602" y="328749"/>
                  </a:lnTo>
                  <a:lnTo>
                    <a:pt x="171450" y="334644"/>
                  </a:lnTo>
                  <a:lnTo>
                    <a:pt x="212972" y="334644"/>
                  </a:lnTo>
                  <a:lnTo>
                    <a:pt x="253069" y="319428"/>
                  </a:lnTo>
                  <a:lnTo>
                    <a:pt x="292735" y="290068"/>
                  </a:lnTo>
                  <a:lnTo>
                    <a:pt x="322274" y="250848"/>
                  </a:lnTo>
                  <a:lnTo>
                    <a:pt x="339550" y="203771"/>
                  </a:lnTo>
                  <a:lnTo>
                    <a:pt x="342900" y="169925"/>
                  </a:lnTo>
                  <a:lnTo>
                    <a:pt x="342064" y="152836"/>
                  </a:lnTo>
                  <a:lnTo>
                    <a:pt x="329438" y="103758"/>
                  </a:lnTo>
                  <a:lnTo>
                    <a:pt x="303899" y="61968"/>
                  </a:lnTo>
                  <a:lnTo>
                    <a:pt x="267192" y="28892"/>
                  </a:lnTo>
                  <a:lnTo>
                    <a:pt x="222063" y="7500"/>
                  </a:lnTo>
                  <a:lnTo>
                    <a:pt x="212972" y="5206"/>
                  </a:lnTo>
                  <a:close/>
                </a:path>
              </a:pathLst>
            </a:custGeom>
            <a:solidFill>
              <a:srgbClr val="FFFFFF"/>
            </a:solidFill>
          </p:spPr>
          <p:txBody>
            <a:bodyPr wrap="square" lIns="0" tIns="0" rIns="0" bIns="0" rtlCol="0"/>
            <a:lstStyle/>
            <a:p/>
          </p:txBody>
        </p:sp>
        <p:pic>
          <p:nvPicPr>
            <p:cNvPr id="160" name="object 160"/>
            <p:cNvPicPr/>
            <p:nvPr/>
          </p:nvPicPr>
          <p:blipFill>
            <a:blip r:embed="rId5" cstate="print"/>
            <a:stretch>
              <a:fillRect/>
            </a:stretch>
          </p:blipFill>
          <p:spPr>
            <a:xfrm>
              <a:off x="2857499" y="4154423"/>
              <a:ext cx="108204" cy="111251"/>
            </a:xfrm>
            <a:prstGeom prst="rect">
              <a:avLst/>
            </a:prstGeom>
          </p:spPr>
        </p:pic>
        <p:sp>
          <p:nvSpPr>
            <p:cNvPr id="161" name="object 161"/>
            <p:cNvSpPr/>
            <p:nvPr/>
          </p:nvSpPr>
          <p:spPr>
            <a:xfrm>
              <a:off x="2755391" y="4335779"/>
              <a:ext cx="312420" cy="45720"/>
            </a:xfrm>
            <a:custGeom>
              <a:avLst/>
              <a:gdLst/>
              <a:ahLst/>
              <a:cxnLst/>
              <a:rect l="l" t="t" r="r" b="b"/>
              <a:pathLst>
                <a:path w="312419" h="45720">
                  <a:moveTo>
                    <a:pt x="312419" y="0"/>
                  </a:moveTo>
                  <a:lnTo>
                    <a:pt x="0" y="0"/>
                  </a:lnTo>
                  <a:lnTo>
                    <a:pt x="0" y="45720"/>
                  </a:lnTo>
                  <a:lnTo>
                    <a:pt x="312419" y="45720"/>
                  </a:lnTo>
                  <a:lnTo>
                    <a:pt x="312419" y="0"/>
                  </a:lnTo>
                  <a:close/>
                </a:path>
              </a:pathLst>
            </a:custGeom>
            <a:solidFill>
              <a:srgbClr val="CDD5E1"/>
            </a:solidFill>
          </p:spPr>
          <p:txBody>
            <a:bodyPr wrap="square" lIns="0" tIns="0" rIns="0" bIns="0" rtlCol="0"/>
            <a:lstStyle/>
            <a:p/>
          </p:txBody>
        </p:sp>
        <p:sp>
          <p:nvSpPr>
            <p:cNvPr id="162" name="object 162"/>
            <p:cNvSpPr/>
            <p:nvPr/>
          </p:nvSpPr>
          <p:spPr>
            <a:xfrm>
              <a:off x="2734055" y="4223003"/>
              <a:ext cx="356870" cy="426720"/>
            </a:xfrm>
            <a:custGeom>
              <a:avLst/>
              <a:gdLst/>
              <a:ahLst/>
              <a:cxnLst/>
              <a:rect l="l" t="t" r="r" b="b"/>
              <a:pathLst>
                <a:path w="356869" h="426720">
                  <a:moveTo>
                    <a:pt x="178181" y="0"/>
                  </a:moveTo>
                  <a:lnTo>
                    <a:pt x="166699" y="2341"/>
                  </a:lnTo>
                  <a:lnTo>
                    <a:pt x="157289" y="8731"/>
                  </a:lnTo>
                  <a:lnTo>
                    <a:pt x="150927" y="18216"/>
                  </a:lnTo>
                  <a:lnTo>
                    <a:pt x="148589" y="29845"/>
                  </a:lnTo>
                  <a:lnTo>
                    <a:pt x="148589" y="397256"/>
                  </a:lnTo>
                  <a:lnTo>
                    <a:pt x="150927" y="408664"/>
                  </a:lnTo>
                  <a:lnTo>
                    <a:pt x="157289" y="418036"/>
                  </a:lnTo>
                  <a:lnTo>
                    <a:pt x="166699" y="424384"/>
                  </a:lnTo>
                  <a:lnTo>
                    <a:pt x="178181" y="426720"/>
                  </a:lnTo>
                  <a:lnTo>
                    <a:pt x="189749" y="424384"/>
                  </a:lnTo>
                  <a:lnTo>
                    <a:pt x="199104" y="418036"/>
                  </a:lnTo>
                  <a:lnTo>
                    <a:pt x="205362" y="408664"/>
                  </a:lnTo>
                  <a:lnTo>
                    <a:pt x="207644" y="397256"/>
                  </a:lnTo>
                  <a:lnTo>
                    <a:pt x="207644" y="29845"/>
                  </a:lnTo>
                  <a:lnTo>
                    <a:pt x="205362" y="18216"/>
                  </a:lnTo>
                  <a:lnTo>
                    <a:pt x="199104" y="8731"/>
                  </a:lnTo>
                  <a:lnTo>
                    <a:pt x="189749" y="2341"/>
                  </a:lnTo>
                  <a:lnTo>
                    <a:pt x="178181" y="0"/>
                  </a:lnTo>
                  <a:close/>
                </a:path>
                <a:path w="356869" h="426720">
                  <a:moveTo>
                    <a:pt x="97536" y="14351"/>
                  </a:moveTo>
                  <a:lnTo>
                    <a:pt x="88645" y="16148"/>
                  </a:lnTo>
                  <a:lnTo>
                    <a:pt x="81470" y="21018"/>
                  </a:lnTo>
                  <a:lnTo>
                    <a:pt x="76676" y="28174"/>
                  </a:lnTo>
                  <a:lnTo>
                    <a:pt x="74930" y="36830"/>
                  </a:lnTo>
                  <a:lnTo>
                    <a:pt x="74930" y="217043"/>
                  </a:lnTo>
                  <a:lnTo>
                    <a:pt x="76676" y="225752"/>
                  </a:lnTo>
                  <a:lnTo>
                    <a:pt x="81470" y="232902"/>
                  </a:lnTo>
                  <a:lnTo>
                    <a:pt x="88646" y="237742"/>
                  </a:lnTo>
                  <a:lnTo>
                    <a:pt x="97536" y="239522"/>
                  </a:lnTo>
                  <a:lnTo>
                    <a:pt x="106245" y="237742"/>
                  </a:lnTo>
                  <a:lnTo>
                    <a:pt x="113395" y="232902"/>
                  </a:lnTo>
                  <a:lnTo>
                    <a:pt x="118235" y="225752"/>
                  </a:lnTo>
                  <a:lnTo>
                    <a:pt x="120014" y="217043"/>
                  </a:lnTo>
                  <a:lnTo>
                    <a:pt x="120014" y="36830"/>
                  </a:lnTo>
                  <a:lnTo>
                    <a:pt x="118235" y="28174"/>
                  </a:lnTo>
                  <a:lnTo>
                    <a:pt x="113395" y="21018"/>
                  </a:lnTo>
                  <a:lnTo>
                    <a:pt x="106245" y="16148"/>
                  </a:lnTo>
                  <a:lnTo>
                    <a:pt x="97536" y="14351"/>
                  </a:lnTo>
                  <a:close/>
                </a:path>
                <a:path w="356869" h="426720">
                  <a:moveTo>
                    <a:pt x="22479" y="46355"/>
                  </a:moveTo>
                  <a:lnTo>
                    <a:pt x="13662" y="48134"/>
                  </a:lnTo>
                  <a:lnTo>
                    <a:pt x="6524" y="52974"/>
                  </a:lnTo>
                  <a:lnTo>
                    <a:pt x="1744" y="60124"/>
                  </a:lnTo>
                  <a:lnTo>
                    <a:pt x="0" y="68834"/>
                  </a:lnTo>
                  <a:lnTo>
                    <a:pt x="0" y="249047"/>
                  </a:lnTo>
                  <a:lnTo>
                    <a:pt x="1744" y="257702"/>
                  </a:lnTo>
                  <a:lnTo>
                    <a:pt x="6524" y="264858"/>
                  </a:lnTo>
                  <a:lnTo>
                    <a:pt x="13662" y="269728"/>
                  </a:lnTo>
                  <a:lnTo>
                    <a:pt x="22479" y="271526"/>
                  </a:lnTo>
                  <a:lnTo>
                    <a:pt x="31208" y="269728"/>
                  </a:lnTo>
                  <a:lnTo>
                    <a:pt x="38401" y="264858"/>
                  </a:lnTo>
                  <a:lnTo>
                    <a:pt x="43285" y="257702"/>
                  </a:lnTo>
                  <a:lnTo>
                    <a:pt x="45085" y="249047"/>
                  </a:lnTo>
                  <a:lnTo>
                    <a:pt x="45085" y="68834"/>
                  </a:lnTo>
                  <a:lnTo>
                    <a:pt x="43285" y="60124"/>
                  </a:lnTo>
                  <a:lnTo>
                    <a:pt x="38401" y="52974"/>
                  </a:lnTo>
                  <a:lnTo>
                    <a:pt x="31208" y="48134"/>
                  </a:lnTo>
                  <a:lnTo>
                    <a:pt x="22479" y="46355"/>
                  </a:lnTo>
                  <a:close/>
                </a:path>
                <a:path w="356869" h="426720">
                  <a:moveTo>
                    <a:pt x="259080" y="14351"/>
                  </a:moveTo>
                  <a:lnTo>
                    <a:pt x="250209" y="16148"/>
                  </a:lnTo>
                  <a:lnTo>
                    <a:pt x="243077" y="21018"/>
                  </a:lnTo>
                  <a:lnTo>
                    <a:pt x="238327" y="28174"/>
                  </a:lnTo>
                  <a:lnTo>
                    <a:pt x="236600" y="36830"/>
                  </a:lnTo>
                  <a:lnTo>
                    <a:pt x="236600" y="217043"/>
                  </a:lnTo>
                  <a:lnTo>
                    <a:pt x="238327" y="225752"/>
                  </a:lnTo>
                  <a:lnTo>
                    <a:pt x="243078" y="232902"/>
                  </a:lnTo>
                  <a:lnTo>
                    <a:pt x="250209" y="237742"/>
                  </a:lnTo>
                  <a:lnTo>
                    <a:pt x="259080" y="239522"/>
                  </a:lnTo>
                  <a:lnTo>
                    <a:pt x="267809" y="237742"/>
                  </a:lnTo>
                  <a:lnTo>
                    <a:pt x="275002" y="232902"/>
                  </a:lnTo>
                  <a:lnTo>
                    <a:pt x="279886" y="225752"/>
                  </a:lnTo>
                  <a:lnTo>
                    <a:pt x="281686" y="217043"/>
                  </a:lnTo>
                  <a:lnTo>
                    <a:pt x="281686" y="36830"/>
                  </a:lnTo>
                  <a:lnTo>
                    <a:pt x="279886" y="28174"/>
                  </a:lnTo>
                  <a:lnTo>
                    <a:pt x="275002" y="21018"/>
                  </a:lnTo>
                  <a:lnTo>
                    <a:pt x="267809" y="16148"/>
                  </a:lnTo>
                  <a:lnTo>
                    <a:pt x="259080" y="14351"/>
                  </a:lnTo>
                  <a:close/>
                </a:path>
                <a:path w="356869" h="426720">
                  <a:moveTo>
                    <a:pt x="334137" y="46355"/>
                  </a:moveTo>
                  <a:lnTo>
                    <a:pt x="325246" y="48134"/>
                  </a:lnTo>
                  <a:lnTo>
                    <a:pt x="318071" y="52974"/>
                  </a:lnTo>
                  <a:lnTo>
                    <a:pt x="313277" y="60124"/>
                  </a:lnTo>
                  <a:lnTo>
                    <a:pt x="311531" y="68834"/>
                  </a:lnTo>
                  <a:lnTo>
                    <a:pt x="311531" y="249047"/>
                  </a:lnTo>
                  <a:lnTo>
                    <a:pt x="313277" y="257702"/>
                  </a:lnTo>
                  <a:lnTo>
                    <a:pt x="318071" y="264858"/>
                  </a:lnTo>
                  <a:lnTo>
                    <a:pt x="325246" y="269728"/>
                  </a:lnTo>
                  <a:lnTo>
                    <a:pt x="334137" y="271526"/>
                  </a:lnTo>
                  <a:lnTo>
                    <a:pt x="342846" y="269728"/>
                  </a:lnTo>
                  <a:lnTo>
                    <a:pt x="349996" y="264858"/>
                  </a:lnTo>
                  <a:lnTo>
                    <a:pt x="354836" y="257702"/>
                  </a:lnTo>
                  <a:lnTo>
                    <a:pt x="356616" y="249047"/>
                  </a:lnTo>
                  <a:lnTo>
                    <a:pt x="356616" y="68834"/>
                  </a:lnTo>
                  <a:lnTo>
                    <a:pt x="354836" y="60124"/>
                  </a:lnTo>
                  <a:lnTo>
                    <a:pt x="349996" y="52974"/>
                  </a:lnTo>
                  <a:lnTo>
                    <a:pt x="342846" y="48134"/>
                  </a:lnTo>
                  <a:lnTo>
                    <a:pt x="334137" y="46355"/>
                  </a:lnTo>
                  <a:close/>
                </a:path>
              </a:pathLst>
            </a:custGeom>
            <a:solidFill>
              <a:srgbClr val="ACB9CF"/>
            </a:solidFill>
          </p:spPr>
          <p:txBody>
            <a:bodyPr wrap="square" lIns="0" tIns="0" rIns="0" bIns="0" rtlCol="0"/>
            <a:lstStyle/>
            <a:p/>
          </p:txBody>
        </p:sp>
      </p:grpSp>
      <p:pic>
        <p:nvPicPr>
          <p:cNvPr id="163" name="object 163"/>
          <p:cNvPicPr/>
          <p:nvPr/>
        </p:nvPicPr>
        <p:blipFill>
          <a:blip r:embed="rId53" cstate="print"/>
          <a:stretch>
            <a:fillRect/>
          </a:stretch>
        </p:blipFill>
        <p:spPr>
          <a:xfrm>
            <a:off x="1358138" y="1313433"/>
            <a:ext cx="1713357" cy="274320"/>
          </a:xfrm>
          <a:prstGeom prst="rect">
            <a:avLst/>
          </a:prstGeom>
        </p:spPr>
      </p:pic>
      <p:pic>
        <p:nvPicPr>
          <p:cNvPr id="164" name="object 164"/>
          <p:cNvPicPr/>
          <p:nvPr/>
        </p:nvPicPr>
        <p:blipFill>
          <a:blip r:embed="rId54" cstate="print"/>
          <a:stretch>
            <a:fillRect/>
          </a:stretch>
        </p:blipFill>
        <p:spPr>
          <a:xfrm>
            <a:off x="715365" y="1652651"/>
            <a:ext cx="2985389" cy="161544"/>
          </a:xfrm>
          <a:prstGeom prst="rect">
            <a:avLst/>
          </a:prstGeom>
        </p:spPr>
      </p:pic>
      <p:pic>
        <p:nvPicPr>
          <p:cNvPr id="165" name="object 165"/>
          <p:cNvPicPr/>
          <p:nvPr/>
        </p:nvPicPr>
        <p:blipFill>
          <a:blip r:embed="rId55" cstate="print"/>
          <a:stretch>
            <a:fillRect/>
          </a:stretch>
        </p:blipFill>
        <p:spPr>
          <a:xfrm>
            <a:off x="1970532" y="2142744"/>
            <a:ext cx="391668" cy="402335"/>
          </a:xfrm>
          <a:prstGeom prst="rect">
            <a:avLst/>
          </a:prstGeom>
        </p:spPr>
      </p:pic>
      <p:pic>
        <p:nvPicPr>
          <p:cNvPr id="166" name="object 166"/>
          <p:cNvPicPr/>
          <p:nvPr/>
        </p:nvPicPr>
        <p:blipFill>
          <a:blip r:embed="rId56" cstate="print"/>
          <a:stretch>
            <a:fillRect/>
          </a:stretch>
        </p:blipFill>
        <p:spPr>
          <a:xfrm>
            <a:off x="614172" y="4585715"/>
            <a:ext cx="201168" cy="201167"/>
          </a:xfrm>
          <a:prstGeom prst="rect">
            <a:avLst/>
          </a:prstGeom>
        </p:spPr>
      </p:pic>
      <p:pic>
        <p:nvPicPr>
          <p:cNvPr id="167" name="object 167"/>
          <p:cNvPicPr/>
          <p:nvPr/>
        </p:nvPicPr>
        <p:blipFill>
          <a:blip r:embed="rId57" cstate="print"/>
          <a:stretch>
            <a:fillRect/>
          </a:stretch>
        </p:blipFill>
        <p:spPr>
          <a:xfrm>
            <a:off x="879347" y="4585715"/>
            <a:ext cx="201168" cy="201167"/>
          </a:xfrm>
          <a:prstGeom prst="rect">
            <a:avLst/>
          </a:prstGeom>
        </p:spPr>
      </p:pic>
      <p:pic>
        <p:nvPicPr>
          <p:cNvPr id="168" name="object 168"/>
          <p:cNvPicPr/>
          <p:nvPr/>
        </p:nvPicPr>
        <p:blipFill>
          <a:blip r:embed="rId58" cstate="print"/>
          <a:stretch>
            <a:fillRect/>
          </a:stretch>
        </p:blipFill>
        <p:spPr>
          <a:xfrm>
            <a:off x="614172" y="4844796"/>
            <a:ext cx="201168" cy="199644"/>
          </a:xfrm>
          <a:prstGeom prst="rect">
            <a:avLst/>
          </a:prstGeom>
        </p:spPr>
      </p:pic>
      <p:grpSp>
        <p:nvGrpSpPr>
          <p:cNvPr id="169" name="object 169"/>
          <p:cNvGrpSpPr/>
          <p:nvPr/>
        </p:nvGrpSpPr>
        <p:grpSpPr>
          <a:xfrm>
            <a:off x="705612" y="4681728"/>
            <a:ext cx="375285" cy="363220"/>
            <a:chOff x="705612" y="4681728"/>
            <a:chExt cx="375285" cy="363220"/>
          </a:xfrm>
        </p:grpSpPr>
        <p:pic>
          <p:nvPicPr>
            <p:cNvPr id="170" name="object 170"/>
            <p:cNvPicPr/>
            <p:nvPr/>
          </p:nvPicPr>
          <p:blipFill>
            <a:blip r:embed="rId59" cstate="print"/>
            <a:stretch>
              <a:fillRect/>
            </a:stretch>
          </p:blipFill>
          <p:spPr>
            <a:xfrm>
              <a:off x="879348" y="4844796"/>
              <a:ext cx="201168" cy="199644"/>
            </a:xfrm>
            <a:prstGeom prst="rect">
              <a:avLst/>
            </a:prstGeom>
          </p:spPr>
        </p:pic>
        <p:sp>
          <p:nvSpPr>
            <p:cNvPr id="171" name="object 171"/>
            <p:cNvSpPr/>
            <p:nvPr/>
          </p:nvSpPr>
          <p:spPr>
            <a:xfrm>
              <a:off x="705612" y="4681728"/>
              <a:ext cx="266700" cy="265430"/>
            </a:xfrm>
            <a:custGeom>
              <a:avLst/>
              <a:gdLst/>
              <a:ahLst/>
              <a:cxnLst/>
              <a:rect l="l" t="t" r="r" b="b"/>
              <a:pathLst>
                <a:path w="266700" h="265429">
                  <a:moveTo>
                    <a:pt x="133350" y="0"/>
                  </a:moveTo>
                  <a:lnTo>
                    <a:pt x="91201" y="6754"/>
                  </a:lnTo>
                  <a:lnTo>
                    <a:pt x="54595" y="25566"/>
                  </a:lnTo>
                  <a:lnTo>
                    <a:pt x="25728" y="54260"/>
                  </a:lnTo>
                  <a:lnTo>
                    <a:pt x="6798" y="90659"/>
                  </a:lnTo>
                  <a:lnTo>
                    <a:pt x="0" y="132588"/>
                  </a:lnTo>
                  <a:lnTo>
                    <a:pt x="6798" y="174516"/>
                  </a:lnTo>
                  <a:lnTo>
                    <a:pt x="25728" y="210915"/>
                  </a:lnTo>
                  <a:lnTo>
                    <a:pt x="54595" y="239609"/>
                  </a:lnTo>
                  <a:lnTo>
                    <a:pt x="91201" y="258421"/>
                  </a:lnTo>
                  <a:lnTo>
                    <a:pt x="133350" y="265176"/>
                  </a:lnTo>
                  <a:lnTo>
                    <a:pt x="175498" y="258421"/>
                  </a:lnTo>
                  <a:lnTo>
                    <a:pt x="212104" y="239609"/>
                  </a:lnTo>
                  <a:lnTo>
                    <a:pt x="240971" y="210915"/>
                  </a:lnTo>
                  <a:lnTo>
                    <a:pt x="259901" y="174516"/>
                  </a:lnTo>
                  <a:lnTo>
                    <a:pt x="266700" y="132588"/>
                  </a:lnTo>
                  <a:lnTo>
                    <a:pt x="259901" y="90659"/>
                  </a:lnTo>
                  <a:lnTo>
                    <a:pt x="240971" y="54260"/>
                  </a:lnTo>
                  <a:lnTo>
                    <a:pt x="212104" y="25566"/>
                  </a:lnTo>
                  <a:lnTo>
                    <a:pt x="175498" y="6754"/>
                  </a:lnTo>
                  <a:lnTo>
                    <a:pt x="133350" y="0"/>
                  </a:lnTo>
                  <a:close/>
                </a:path>
              </a:pathLst>
            </a:custGeom>
            <a:solidFill>
              <a:srgbClr val="ACB9CF"/>
            </a:solidFill>
          </p:spPr>
          <p:txBody>
            <a:bodyPr wrap="square" lIns="0" tIns="0" rIns="0" bIns="0" rtlCol="0"/>
            <a:lstStyle/>
            <a:p/>
          </p:txBody>
        </p:sp>
        <p:pic>
          <p:nvPicPr>
            <p:cNvPr id="172" name="object 172"/>
            <p:cNvPicPr/>
            <p:nvPr/>
          </p:nvPicPr>
          <p:blipFill>
            <a:blip r:embed="rId60" cstate="print"/>
            <a:stretch>
              <a:fillRect/>
            </a:stretch>
          </p:blipFill>
          <p:spPr>
            <a:xfrm>
              <a:off x="780288" y="4730496"/>
              <a:ext cx="117348" cy="152400"/>
            </a:xfrm>
            <a:prstGeom prst="rect">
              <a:avLst/>
            </a:prstGeom>
          </p:spPr>
        </p:pic>
      </p:grpSp>
      <p:grpSp>
        <p:nvGrpSpPr>
          <p:cNvPr id="173" name="object 173"/>
          <p:cNvGrpSpPr/>
          <p:nvPr/>
        </p:nvGrpSpPr>
        <p:grpSpPr>
          <a:xfrm>
            <a:off x="3291840" y="4587240"/>
            <a:ext cx="346075" cy="469900"/>
            <a:chOff x="3291840" y="4587240"/>
            <a:chExt cx="346075" cy="469900"/>
          </a:xfrm>
        </p:grpSpPr>
        <p:sp>
          <p:nvSpPr>
            <p:cNvPr id="174" name="object 174"/>
            <p:cNvSpPr/>
            <p:nvPr/>
          </p:nvSpPr>
          <p:spPr>
            <a:xfrm>
              <a:off x="3291840" y="4587240"/>
              <a:ext cx="346075" cy="469900"/>
            </a:xfrm>
            <a:custGeom>
              <a:avLst/>
              <a:gdLst/>
              <a:ahLst/>
              <a:cxnLst/>
              <a:rect l="l" t="t" r="r" b="b"/>
              <a:pathLst>
                <a:path w="346075" h="469900">
                  <a:moveTo>
                    <a:pt x="339344" y="0"/>
                  </a:moveTo>
                  <a:lnTo>
                    <a:pt x="6985" y="0"/>
                  </a:lnTo>
                  <a:lnTo>
                    <a:pt x="0" y="6985"/>
                  </a:lnTo>
                  <a:lnTo>
                    <a:pt x="0" y="462407"/>
                  </a:lnTo>
                  <a:lnTo>
                    <a:pt x="6985" y="469392"/>
                  </a:lnTo>
                  <a:lnTo>
                    <a:pt x="330962" y="469392"/>
                  </a:lnTo>
                  <a:lnTo>
                    <a:pt x="339344" y="469392"/>
                  </a:lnTo>
                  <a:lnTo>
                    <a:pt x="345948" y="462407"/>
                  </a:lnTo>
                  <a:lnTo>
                    <a:pt x="345948" y="6985"/>
                  </a:lnTo>
                  <a:lnTo>
                    <a:pt x="339344" y="0"/>
                  </a:lnTo>
                  <a:close/>
                </a:path>
              </a:pathLst>
            </a:custGeom>
            <a:solidFill>
              <a:srgbClr val="ACB9CF"/>
            </a:solidFill>
          </p:spPr>
          <p:txBody>
            <a:bodyPr wrap="square" lIns="0" tIns="0" rIns="0" bIns="0" rtlCol="0"/>
            <a:lstStyle/>
            <a:p/>
          </p:txBody>
        </p:sp>
        <p:sp>
          <p:nvSpPr>
            <p:cNvPr id="175" name="object 175"/>
            <p:cNvSpPr/>
            <p:nvPr/>
          </p:nvSpPr>
          <p:spPr>
            <a:xfrm>
              <a:off x="3323844" y="4619244"/>
              <a:ext cx="281940" cy="413384"/>
            </a:xfrm>
            <a:custGeom>
              <a:avLst/>
              <a:gdLst/>
              <a:ahLst/>
              <a:cxnLst/>
              <a:rect l="l" t="t" r="r" b="b"/>
              <a:pathLst>
                <a:path w="281939" h="413385">
                  <a:moveTo>
                    <a:pt x="278891" y="0"/>
                  </a:moveTo>
                  <a:lnTo>
                    <a:pt x="3428" y="0"/>
                  </a:lnTo>
                  <a:lnTo>
                    <a:pt x="0" y="3428"/>
                  </a:lnTo>
                  <a:lnTo>
                    <a:pt x="0" y="375284"/>
                  </a:lnTo>
                  <a:lnTo>
                    <a:pt x="3428" y="378840"/>
                  </a:lnTo>
                  <a:lnTo>
                    <a:pt x="278891" y="378840"/>
                  </a:lnTo>
                  <a:lnTo>
                    <a:pt x="281939" y="375284"/>
                  </a:lnTo>
                  <a:lnTo>
                    <a:pt x="281939" y="3428"/>
                  </a:lnTo>
                  <a:lnTo>
                    <a:pt x="278891" y="0"/>
                  </a:lnTo>
                  <a:close/>
                </a:path>
                <a:path w="281939" h="413385">
                  <a:moveTo>
                    <a:pt x="168909" y="397255"/>
                  </a:moveTo>
                  <a:lnTo>
                    <a:pt x="113410" y="397255"/>
                  </a:lnTo>
                  <a:lnTo>
                    <a:pt x="109981" y="400684"/>
                  </a:lnTo>
                  <a:lnTo>
                    <a:pt x="109981" y="409574"/>
                  </a:lnTo>
                  <a:lnTo>
                    <a:pt x="113410" y="413003"/>
                  </a:lnTo>
                  <a:lnTo>
                    <a:pt x="168909" y="413003"/>
                  </a:lnTo>
                  <a:lnTo>
                    <a:pt x="172465" y="409574"/>
                  </a:lnTo>
                  <a:lnTo>
                    <a:pt x="172465" y="400684"/>
                  </a:lnTo>
                  <a:lnTo>
                    <a:pt x="168909" y="397255"/>
                  </a:lnTo>
                  <a:close/>
                </a:path>
              </a:pathLst>
            </a:custGeom>
            <a:solidFill>
              <a:srgbClr val="F7F8F9"/>
            </a:solidFill>
          </p:spPr>
          <p:txBody>
            <a:bodyPr wrap="square" lIns="0" tIns="0" rIns="0" bIns="0" rtlCol="0"/>
            <a:lstStyle/>
            <a:p/>
          </p:txBody>
        </p:sp>
        <p:pic>
          <p:nvPicPr>
            <p:cNvPr id="176" name="object 176"/>
            <p:cNvPicPr/>
            <p:nvPr/>
          </p:nvPicPr>
          <p:blipFill>
            <a:blip r:embed="rId61" cstate="print"/>
            <a:stretch>
              <a:fillRect/>
            </a:stretch>
          </p:blipFill>
          <p:spPr>
            <a:xfrm>
              <a:off x="3342132" y="4693920"/>
              <a:ext cx="245363" cy="240792"/>
            </a:xfrm>
            <a:prstGeom prst="rect">
              <a:avLst/>
            </a:prstGeom>
          </p:spPr>
        </p:pic>
      </p:grpSp>
      <p:sp>
        <p:nvSpPr>
          <p:cNvPr id="177" name="object 177"/>
          <p:cNvSpPr/>
          <p:nvPr/>
        </p:nvSpPr>
        <p:spPr>
          <a:xfrm>
            <a:off x="2165604" y="2592323"/>
            <a:ext cx="0" cy="182880"/>
          </a:xfrm>
          <a:custGeom>
            <a:avLst/>
            <a:gdLst/>
            <a:ahLst/>
            <a:cxnLst/>
            <a:rect l="l" t="t" r="r" b="b"/>
            <a:pathLst>
              <a:path h="182880">
                <a:moveTo>
                  <a:pt x="0" y="0"/>
                </a:moveTo>
                <a:lnTo>
                  <a:pt x="0" y="182879"/>
                </a:lnTo>
              </a:path>
            </a:pathLst>
          </a:custGeom>
          <a:ln w="6350">
            <a:solidFill>
              <a:srgbClr val="445676"/>
            </a:solidFill>
          </a:ln>
        </p:spPr>
        <p:txBody>
          <a:bodyPr wrap="square" lIns="0" tIns="0" rIns="0" bIns="0" rtlCol="0"/>
          <a:lstStyle/>
          <a:p/>
        </p:txBody>
      </p:sp>
      <p:sp>
        <p:nvSpPr>
          <p:cNvPr id="178" name="object 178"/>
          <p:cNvSpPr/>
          <p:nvPr/>
        </p:nvSpPr>
        <p:spPr>
          <a:xfrm>
            <a:off x="1795272" y="3107435"/>
            <a:ext cx="751840" cy="1708785"/>
          </a:xfrm>
          <a:custGeom>
            <a:avLst/>
            <a:gdLst/>
            <a:ahLst/>
            <a:cxnLst/>
            <a:rect l="l" t="t" r="r" b="b"/>
            <a:pathLst>
              <a:path w="751839" h="1708785">
                <a:moveTo>
                  <a:pt x="370331" y="0"/>
                </a:moveTo>
                <a:lnTo>
                  <a:pt x="370331" y="1706245"/>
                </a:lnTo>
              </a:path>
              <a:path w="751839" h="1708785">
                <a:moveTo>
                  <a:pt x="0" y="1708403"/>
                </a:moveTo>
                <a:lnTo>
                  <a:pt x="751839" y="1708403"/>
                </a:lnTo>
              </a:path>
            </a:pathLst>
          </a:custGeom>
          <a:ln w="6350">
            <a:solidFill>
              <a:srgbClr val="445676"/>
            </a:solidFill>
          </a:ln>
        </p:spPr>
        <p:txBody>
          <a:bodyPr wrap="square" lIns="0" tIns="0" rIns="0" bIns="0" rtlCol="0"/>
          <a:lstStyle/>
          <a:p/>
        </p:txBody>
      </p:sp>
      <p:pic>
        <p:nvPicPr>
          <p:cNvPr id="179" name="object 179"/>
          <p:cNvPicPr/>
          <p:nvPr/>
        </p:nvPicPr>
        <p:blipFill>
          <a:blip r:embed="rId32" cstate="print"/>
          <a:stretch>
            <a:fillRect/>
          </a:stretch>
        </p:blipFill>
        <p:spPr>
          <a:xfrm>
            <a:off x="812901" y="2284729"/>
            <a:ext cx="408051" cy="121920"/>
          </a:xfrm>
          <a:prstGeom prst="rect">
            <a:avLst/>
          </a:prstGeom>
        </p:spPr>
      </p:pic>
      <p:pic>
        <p:nvPicPr>
          <p:cNvPr id="180" name="object 180"/>
          <p:cNvPicPr/>
          <p:nvPr/>
        </p:nvPicPr>
        <p:blipFill>
          <a:blip r:embed="rId33" cstate="print"/>
          <a:stretch>
            <a:fillRect/>
          </a:stretch>
        </p:blipFill>
        <p:spPr>
          <a:xfrm>
            <a:off x="812901" y="2881883"/>
            <a:ext cx="471487" cy="121920"/>
          </a:xfrm>
          <a:prstGeom prst="rect">
            <a:avLst/>
          </a:prstGeom>
        </p:spPr>
      </p:pic>
      <p:pic>
        <p:nvPicPr>
          <p:cNvPr id="181" name="object 181"/>
          <p:cNvPicPr/>
          <p:nvPr/>
        </p:nvPicPr>
        <p:blipFill>
          <a:blip r:embed="rId35" cstate="print"/>
          <a:stretch>
            <a:fillRect/>
          </a:stretch>
        </p:blipFill>
        <p:spPr>
          <a:xfrm>
            <a:off x="1338325" y="5100192"/>
            <a:ext cx="406742" cy="121919"/>
          </a:xfrm>
          <a:prstGeom prst="rect">
            <a:avLst/>
          </a:prstGeom>
        </p:spPr>
      </p:pic>
      <p:pic>
        <p:nvPicPr>
          <p:cNvPr id="182" name="object 182"/>
          <p:cNvPicPr/>
          <p:nvPr/>
        </p:nvPicPr>
        <p:blipFill>
          <a:blip r:embed="rId35" cstate="print"/>
          <a:stretch>
            <a:fillRect/>
          </a:stretch>
        </p:blipFill>
        <p:spPr>
          <a:xfrm>
            <a:off x="2656967" y="5100192"/>
            <a:ext cx="406400" cy="121919"/>
          </a:xfrm>
          <a:prstGeom prst="rect">
            <a:avLst/>
          </a:prstGeom>
        </p:spPr>
      </p:pic>
      <p:pic>
        <p:nvPicPr>
          <p:cNvPr id="183" name="object 183"/>
          <p:cNvPicPr/>
          <p:nvPr/>
        </p:nvPicPr>
        <p:blipFill>
          <a:blip r:embed="rId36" cstate="print"/>
          <a:stretch>
            <a:fillRect/>
          </a:stretch>
        </p:blipFill>
        <p:spPr>
          <a:xfrm>
            <a:off x="2288794" y="3141217"/>
            <a:ext cx="486918" cy="121920"/>
          </a:xfrm>
          <a:prstGeom prst="rect">
            <a:avLst/>
          </a:prstGeom>
        </p:spPr>
      </p:pic>
      <p:grpSp>
        <p:nvGrpSpPr>
          <p:cNvPr id="184" name="object 184"/>
          <p:cNvGrpSpPr/>
          <p:nvPr/>
        </p:nvGrpSpPr>
        <p:grpSpPr>
          <a:xfrm>
            <a:off x="1112202" y="4585715"/>
            <a:ext cx="1009650" cy="481965"/>
            <a:chOff x="1112202" y="4585715"/>
            <a:chExt cx="1009650" cy="481965"/>
          </a:xfrm>
        </p:grpSpPr>
        <p:sp>
          <p:nvSpPr>
            <p:cNvPr id="185" name="object 185"/>
            <p:cNvSpPr/>
            <p:nvPr/>
          </p:nvSpPr>
          <p:spPr>
            <a:xfrm>
              <a:off x="1254251" y="4585715"/>
              <a:ext cx="509270" cy="481965"/>
            </a:xfrm>
            <a:custGeom>
              <a:avLst/>
              <a:gdLst/>
              <a:ahLst/>
              <a:cxnLst/>
              <a:rect l="l" t="t" r="r" b="b"/>
              <a:pathLst>
                <a:path w="509269" h="481964">
                  <a:moveTo>
                    <a:pt x="480059" y="0"/>
                  </a:moveTo>
                  <a:lnTo>
                    <a:pt x="28956" y="0"/>
                  </a:lnTo>
                  <a:lnTo>
                    <a:pt x="17691" y="2274"/>
                  </a:lnTo>
                  <a:lnTo>
                    <a:pt x="8486" y="8477"/>
                  </a:lnTo>
                  <a:lnTo>
                    <a:pt x="2277" y="17680"/>
                  </a:lnTo>
                  <a:lnTo>
                    <a:pt x="0" y="28955"/>
                  </a:lnTo>
                  <a:lnTo>
                    <a:pt x="0" y="452627"/>
                  </a:lnTo>
                  <a:lnTo>
                    <a:pt x="2277" y="463903"/>
                  </a:lnTo>
                  <a:lnTo>
                    <a:pt x="8486" y="473106"/>
                  </a:lnTo>
                  <a:lnTo>
                    <a:pt x="17691" y="479309"/>
                  </a:lnTo>
                  <a:lnTo>
                    <a:pt x="28956" y="481583"/>
                  </a:lnTo>
                  <a:lnTo>
                    <a:pt x="480059" y="481583"/>
                  </a:lnTo>
                  <a:lnTo>
                    <a:pt x="491335" y="479309"/>
                  </a:lnTo>
                  <a:lnTo>
                    <a:pt x="500538" y="473106"/>
                  </a:lnTo>
                  <a:lnTo>
                    <a:pt x="506741" y="463903"/>
                  </a:lnTo>
                  <a:lnTo>
                    <a:pt x="509016" y="452627"/>
                  </a:lnTo>
                  <a:lnTo>
                    <a:pt x="509016" y="28955"/>
                  </a:lnTo>
                  <a:lnTo>
                    <a:pt x="506741" y="17680"/>
                  </a:lnTo>
                  <a:lnTo>
                    <a:pt x="500538" y="8477"/>
                  </a:lnTo>
                  <a:lnTo>
                    <a:pt x="491335" y="2274"/>
                  </a:lnTo>
                  <a:lnTo>
                    <a:pt x="480059" y="0"/>
                  </a:lnTo>
                  <a:close/>
                </a:path>
              </a:pathLst>
            </a:custGeom>
            <a:solidFill>
              <a:srgbClr val="DEE2EB"/>
            </a:solidFill>
          </p:spPr>
          <p:txBody>
            <a:bodyPr wrap="square" lIns="0" tIns="0" rIns="0" bIns="0" rtlCol="0"/>
            <a:lstStyle/>
            <a:p/>
          </p:txBody>
        </p:sp>
        <p:sp>
          <p:nvSpPr>
            <p:cNvPr id="186" name="object 186"/>
            <p:cNvSpPr/>
            <p:nvPr/>
          </p:nvSpPr>
          <p:spPr>
            <a:xfrm>
              <a:off x="1120139" y="4759451"/>
              <a:ext cx="993775" cy="117475"/>
            </a:xfrm>
            <a:custGeom>
              <a:avLst/>
              <a:gdLst/>
              <a:ahLst/>
              <a:cxnLst/>
              <a:rect l="l" t="t" r="r" b="b"/>
              <a:pathLst>
                <a:path w="993775" h="117475">
                  <a:moveTo>
                    <a:pt x="0" y="117348"/>
                  </a:moveTo>
                  <a:lnTo>
                    <a:pt x="536193" y="117348"/>
                  </a:lnTo>
                  <a:lnTo>
                    <a:pt x="536193" y="0"/>
                  </a:lnTo>
                  <a:lnTo>
                    <a:pt x="993647" y="0"/>
                  </a:lnTo>
                </a:path>
              </a:pathLst>
            </a:custGeom>
            <a:ln w="15875">
              <a:solidFill>
                <a:srgbClr val="445676"/>
              </a:solidFill>
            </a:ln>
          </p:spPr>
          <p:txBody>
            <a:bodyPr wrap="square" lIns="0" tIns="0" rIns="0" bIns="0" rtlCol="0"/>
            <a:lstStyle/>
            <a:p/>
          </p:txBody>
        </p:sp>
      </p:grpSp>
      <p:sp>
        <p:nvSpPr>
          <p:cNvPr id="187" name="object 187"/>
          <p:cNvSpPr/>
          <p:nvPr/>
        </p:nvSpPr>
        <p:spPr>
          <a:xfrm>
            <a:off x="2584704" y="4585715"/>
            <a:ext cx="510540" cy="481965"/>
          </a:xfrm>
          <a:custGeom>
            <a:avLst/>
            <a:gdLst/>
            <a:ahLst/>
            <a:cxnLst/>
            <a:rect l="l" t="t" r="r" b="b"/>
            <a:pathLst>
              <a:path w="510539" h="481964">
                <a:moveTo>
                  <a:pt x="481583" y="0"/>
                </a:moveTo>
                <a:lnTo>
                  <a:pt x="28956" y="0"/>
                </a:lnTo>
                <a:lnTo>
                  <a:pt x="17680" y="2274"/>
                </a:lnTo>
                <a:lnTo>
                  <a:pt x="8477" y="8477"/>
                </a:lnTo>
                <a:lnTo>
                  <a:pt x="2274" y="17680"/>
                </a:lnTo>
                <a:lnTo>
                  <a:pt x="0" y="28955"/>
                </a:lnTo>
                <a:lnTo>
                  <a:pt x="0" y="452627"/>
                </a:lnTo>
                <a:lnTo>
                  <a:pt x="2274" y="463903"/>
                </a:lnTo>
                <a:lnTo>
                  <a:pt x="8477" y="473106"/>
                </a:lnTo>
                <a:lnTo>
                  <a:pt x="17680" y="479309"/>
                </a:lnTo>
                <a:lnTo>
                  <a:pt x="28956" y="481583"/>
                </a:lnTo>
                <a:lnTo>
                  <a:pt x="481583" y="481583"/>
                </a:lnTo>
                <a:lnTo>
                  <a:pt x="492859" y="479309"/>
                </a:lnTo>
                <a:lnTo>
                  <a:pt x="502062" y="473106"/>
                </a:lnTo>
                <a:lnTo>
                  <a:pt x="508265" y="463903"/>
                </a:lnTo>
                <a:lnTo>
                  <a:pt x="510539" y="452627"/>
                </a:lnTo>
                <a:lnTo>
                  <a:pt x="510539" y="28955"/>
                </a:lnTo>
                <a:lnTo>
                  <a:pt x="508265" y="17680"/>
                </a:lnTo>
                <a:lnTo>
                  <a:pt x="502062" y="8477"/>
                </a:lnTo>
                <a:lnTo>
                  <a:pt x="492859" y="2274"/>
                </a:lnTo>
                <a:lnTo>
                  <a:pt x="481583" y="0"/>
                </a:lnTo>
                <a:close/>
              </a:path>
            </a:pathLst>
          </a:custGeom>
          <a:solidFill>
            <a:srgbClr val="DEE2EB"/>
          </a:solidFill>
        </p:spPr>
        <p:txBody>
          <a:bodyPr wrap="square" lIns="0" tIns="0" rIns="0" bIns="0" rtlCol="0"/>
          <a:lstStyle/>
          <a:p/>
        </p:txBody>
      </p:sp>
      <p:grpSp>
        <p:nvGrpSpPr>
          <p:cNvPr id="188" name="object 188"/>
          <p:cNvGrpSpPr/>
          <p:nvPr/>
        </p:nvGrpSpPr>
        <p:grpSpPr>
          <a:xfrm>
            <a:off x="1328927" y="4850891"/>
            <a:ext cx="391795" cy="152400"/>
            <a:chOff x="1328927" y="4850891"/>
            <a:chExt cx="391795" cy="152400"/>
          </a:xfrm>
        </p:grpSpPr>
        <p:sp>
          <p:nvSpPr>
            <p:cNvPr id="189" name="object 189"/>
            <p:cNvSpPr/>
            <p:nvPr/>
          </p:nvSpPr>
          <p:spPr>
            <a:xfrm>
              <a:off x="1328927" y="4850891"/>
              <a:ext cx="391795" cy="152400"/>
            </a:xfrm>
            <a:custGeom>
              <a:avLst/>
              <a:gdLst/>
              <a:ahLst/>
              <a:cxnLst/>
              <a:rect l="l" t="t" r="r" b="b"/>
              <a:pathLst>
                <a:path w="391794" h="152400">
                  <a:moveTo>
                    <a:pt x="364363" y="0"/>
                  </a:moveTo>
                  <a:lnTo>
                    <a:pt x="27305" y="0"/>
                  </a:lnTo>
                  <a:lnTo>
                    <a:pt x="16662" y="2141"/>
                  </a:lnTo>
                  <a:lnTo>
                    <a:pt x="7985" y="7985"/>
                  </a:lnTo>
                  <a:lnTo>
                    <a:pt x="2141" y="16662"/>
                  </a:lnTo>
                  <a:lnTo>
                    <a:pt x="0" y="27304"/>
                  </a:lnTo>
                  <a:lnTo>
                    <a:pt x="0" y="125094"/>
                  </a:lnTo>
                  <a:lnTo>
                    <a:pt x="2141" y="135737"/>
                  </a:lnTo>
                  <a:lnTo>
                    <a:pt x="7985" y="144414"/>
                  </a:lnTo>
                  <a:lnTo>
                    <a:pt x="16662" y="150258"/>
                  </a:lnTo>
                  <a:lnTo>
                    <a:pt x="27305" y="152399"/>
                  </a:lnTo>
                  <a:lnTo>
                    <a:pt x="364363" y="152399"/>
                  </a:lnTo>
                  <a:lnTo>
                    <a:pt x="375005" y="150258"/>
                  </a:lnTo>
                  <a:lnTo>
                    <a:pt x="383682" y="144414"/>
                  </a:lnTo>
                  <a:lnTo>
                    <a:pt x="389526" y="135737"/>
                  </a:lnTo>
                  <a:lnTo>
                    <a:pt x="391667" y="125094"/>
                  </a:lnTo>
                  <a:lnTo>
                    <a:pt x="391667" y="27304"/>
                  </a:lnTo>
                  <a:lnTo>
                    <a:pt x="389526" y="16662"/>
                  </a:lnTo>
                  <a:lnTo>
                    <a:pt x="383682" y="7985"/>
                  </a:lnTo>
                  <a:lnTo>
                    <a:pt x="375005" y="2141"/>
                  </a:lnTo>
                  <a:lnTo>
                    <a:pt x="364363" y="0"/>
                  </a:lnTo>
                  <a:close/>
                </a:path>
              </a:pathLst>
            </a:custGeom>
            <a:solidFill>
              <a:srgbClr val="7A9FFF"/>
            </a:solidFill>
          </p:spPr>
          <p:txBody>
            <a:bodyPr wrap="square" lIns="0" tIns="0" rIns="0" bIns="0" rtlCol="0"/>
            <a:lstStyle/>
            <a:p/>
          </p:txBody>
        </p:sp>
        <p:pic>
          <p:nvPicPr>
            <p:cNvPr id="190" name="object 190"/>
            <p:cNvPicPr/>
            <p:nvPr/>
          </p:nvPicPr>
          <p:blipFill>
            <a:blip r:embed="rId24" cstate="print"/>
            <a:stretch>
              <a:fillRect/>
            </a:stretch>
          </p:blipFill>
          <p:spPr>
            <a:xfrm>
              <a:off x="1454530" y="4865242"/>
              <a:ext cx="210312" cy="121919"/>
            </a:xfrm>
            <a:prstGeom prst="rect">
              <a:avLst/>
            </a:prstGeom>
          </p:spPr>
        </p:pic>
      </p:grpSp>
      <p:grpSp>
        <p:nvGrpSpPr>
          <p:cNvPr id="191" name="object 191"/>
          <p:cNvGrpSpPr/>
          <p:nvPr/>
        </p:nvGrpSpPr>
        <p:grpSpPr>
          <a:xfrm>
            <a:off x="1309116" y="4634484"/>
            <a:ext cx="393700" cy="154305"/>
            <a:chOff x="1309116" y="4634484"/>
            <a:chExt cx="393700" cy="154305"/>
          </a:xfrm>
        </p:grpSpPr>
        <p:sp>
          <p:nvSpPr>
            <p:cNvPr id="192" name="object 192"/>
            <p:cNvSpPr/>
            <p:nvPr/>
          </p:nvSpPr>
          <p:spPr>
            <a:xfrm>
              <a:off x="1309116" y="4634484"/>
              <a:ext cx="393700" cy="154305"/>
            </a:xfrm>
            <a:custGeom>
              <a:avLst/>
              <a:gdLst/>
              <a:ahLst/>
              <a:cxnLst/>
              <a:rect l="l" t="t" r="r" b="b"/>
              <a:pathLst>
                <a:path w="393700" h="154304">
                  <a:moveTo>
                    <a:pt x="365633" y="0"/>
                  </a:moveTo>
                  <a:lnTo>
                    <a:pt x="27559" y="0"/>
                  </a:lnTo>
                  <a:lnTo>
                    <a:pt x="16823" y="2162"/>
                  </a:lnTo>
                  <a:lnTo>
                    <a:pt x="8064" y="8064"/>
                  </a:lnTo>
                  <a:lnTo>
                    <a:pt x="2162" y="16823"/>
                  </a:lnTo>
                  <a:lnTo>
                    <a:pt x="0" y="27559"/>
                  </a:lnTo>
                  <a:lnTo>
                    <a:pt x="0" y="126365"/>
                  </a:lnTo>
                  <a:lnTo>
                    <a:pt x="2162" y="137100"/>
                  </a:lnTo>
                  <a:lnTo>
                    <a:pt x="8064" y="145859"/>
                  </a:lnTo>
                  <a:lnTo>
                    <a:pt x="16823" y="151761"/>
                  </a:lnTo>
                  <a:lnTo>
                    <a:pt x="27559" y="153924"/>
                  </a:lnTo>
                  <a:lnTo>
                    <a:pt x="365633" y="153924"/>
                  </a:lnTo>
                  <a:lnTo>
                    <a:pt x="376368" y="151761"/>
                  </a:lnTo>
                  <a:lnTo>
                    <a:pt x="385127" y="145859"/>
                  </a:lnTo>
                  <a:lnTo>
                    <a:pt x="391029" y="137100"/>
                  </a:lnTo>
                  <a:lnTo>
                    <a:pt x="393191" y="126365"/>
                  </a:lnTo>
                  <a:lnTo>
                    <a:pt x="393191" y="27559"/>
                  </a:lnTo>
                  <a:lnTo>
                    <a:pt x="391029" y="16823"/>
                  </a:lnTo>
                  <a:lnTo>
                    <a:pt x="385127" y="8064"/>
                  </a:lnTo>
                  <a:lnTo>
                    <a:pt x="376368" y="2162"/>
                  </a:lnTo>
                  <a:lnTo>
                    <a:pt x="365633" y="0"/>
                  </a:lnTo>
                  <a:close/>
                </a:path>
              </a:pathLst>
            </a:custGeom>
            <a:solidFill>
              <a:srgbClr val="2852DC"/>
            </a:solidFill>
          </p:spPr>
          <p:txBody>
            <a:bodyPr wrap="square" lIns="0" tIns="0" rIns="0" bIns="0" rtlCol="0"/>
            <a:lstStyle/>
            <a:p/>
          </p:txBody>
        </p:sp>
        <p:pic>
          <p:nvPicPr>
            <p:cNvPr id="193" name="object 193"/>
            <p:cNvPicPr/>
            <p:nvPr/>
          </p:nvPicPr>
          <p:blipFill>
            <a:blip r:embed="rId62" cstate="print"/>
            <a:stretch>
              <a:fillRect/>
            </a:stretch>
          </p:blipFill>
          <p:spPr>
            <a:xfrm>
              <a:off x="1400810" y="4649470"/>
              <a:ext cx="278384" cy="121919"/>
            </a:xfrm>
            <a:prstGeom prst="rect">
              <a:avLst/>
            </a:prstGeom>
          </p:spPr>
        </p:pic>
      </p:grpSp>
      <p:grpSp>
        <p:nvGrpSpPr>
          <p:cNvPr id="194" name="object 194"/>
          <p:cNvGrpSpPr/>
          <p:nvPr/>
        </p:nvGrpSpPr>
        <p:grpSpPr>
          <a:xfrm>
            <a:off x="1309116" y="4789932"/>
            <a:ext cx="393700" cy="200025"/>
            <a:chOff x="1309116" y="4789932"/>
            <a:chExt cx="393700" cy="200025"/>
          </a:xfrm>
        </p:grpSpPr>
        <p:sp>
          <p:nvSpPr>
            <p:cNvPr id="195" name="object 195"/>
            <p:cNvSpPr/>
            <p:nvPr/>
          </p:nvSpPr>
          <p:spPr>
            <a:xfrm>
              <a:off x="1309116" y="4837176"/>
              <a:ext cx="393700" cy="152400"/>
            </a:xfrm>
            <a:custGeom>
              <a:avLst/>
              <a:gdLst/>
              <a:ahLst/>
              <a:cxnLst/>
              <a:rect l="l" t="t" r="r" b="b"/>
              <a:pathLst>
                <a:path w="393700" h="152400">
                  <a:moveTo>
                    <a:pt x="365886" y="0"/>
                  </a:moveTo>
                  <a:lnTo>
                    <a:pt x="27305" y="0"/>
                  </a:lnTo>
                  <a:lnTo>
                    <a:pt x="16662" y="2141"/>
                  </a:lnTo>
                  <a:lnTo>
                    <a:pt x="7985" y="7985"/>
                  </a:lnTo>
                  <a:lnTo>
                    <a:pt x="2141" y="16662"/>
                  </a:lnTo>
                  <a:lnTo>
                    <a:pt x="0" y="27305"/>
                  </a:lnTo>
                  <a:lnTo>
                    <a:pt x="0" y="125094"/>
                  </a:lnTo>
                  <a:lnTo>
                    <a:pt x="2141" y="135737"/>
                  </a:lnTo>
                  <a:lnTo>
                    <a:pt x="7985" y="144414"/>
                  </a:lnTo>
                  <a:lnTo>
                    <a:pt x="16662" y="150258"/>
                  </a:lnTo>
                  <a:lnTo>
                    <a:pt x="27305" y="152400"/>
                  </a:lnTo>
                  <a:lnTo>
                    <a:pt x="365886" y="152400"/>
                  </a:lnTo>
                  <a:lnTo>
                    <a:pt x="376529" y="150258"/>
                  </a:lnTo>
                  <a:lnTo>
                    <a:pt x="385206" y="144414"/>
                  </a:lnTo>
                  <a:lnTo>
                    <a:pt x="391050" y="135737"/>
                  </a:lnTo>
                  <a:lnTo>
                    <a:pt x="393191" y="125094"/>
                  </a:lnTo>
                  <a:lnTo>
                    <a:pt x="393191" y="27305"/>
                  </a:lnTo>
                  <a:lnTo>
                    <a:pt x="391050" y="16662"/>
                  </a:lnTo>
                  <a:lnTo>
                    <a:pt x="385206" y="7985"/>
                  </a:lnTo>
                  <a:lnTo>
                    <a:pt x="376529" y="2141"/>
                  </a:lnTo>
                  <a:lnTo>
                    <a:pt x="365886" y="0"/>
                  </a:lnTo>
                  <a:close/>
                </a:path>
              </a:pathLst>
            </a:custGeom>
            <a:solidFill>
              <a:srgbClr val="2852DC"/>
            </a:solidFill>
          </p:spPr>
          <p:txBody>
            <a:bodyPr wrap="square" lIns="0" tIns="0" rIns="0" bIns="0" rtlCol="0"/>
            <a:lstStyle/>
            <a:p/>
          </p:txBody>
        </p:sp>
        <p:pic>
          <p:nvPicPr>
            <p:cNvPr id="196" name="object 196"/>
            <p:cNvPicPr/>
            <p:nvPr/>
          </p:nvPicPr>
          <p:blipFill>
            <a:blip r:embed="rId42" cstate="print"/>
            <a:stretch>
              <a:fillRect/>
            </a:stretch>
          </p:blipFill>
          <p:spPr>
            <a:xfrm>
              <a:off x="1373378" y="4851222"/>
              <a:ext cx="318211" cy="122224"/>
            </a:xfrm>
            <a:prstGeom prst="rect">
              <a:avLst/>
            </a:prstGeom>
          </p:spPr>
        </p:pic>
        <p:sp>
          <p:nvSpPr>
            <p:cNvPr id="197" name="object 197"/>
            <p:cNvSpPr/>
            <p:nvPr/>
          </p:nvSpPr>
          <p:spPr>
            <a:xfrm>
              <a:off x="1501140" y="4789932"/>
              <a:ext cx="0" cy="49530"/>
            </a:xfrm>
            <a:custGeom>
              <a:avLst/>
              <a:gdLst/>
              <a:ahLst/>
              <a:cxnLst/>
              <a:rect l="l" t="t" r="r" b="b"/>
              <a:pathLst>
                <a:path h="49529">
                  <a:moveTo>
                    <a:pt x="0" y="0"/>
                  </a:moveTo>
                  <a:lnTo>
                    <a:pt x="0" y="49149"/>
                  </a:lnTo>
                </a:path>
              </a:pathLst>
            </a:custGeom>
            <a:ln w="6350">
              <a:solidFill>
                <a:srgbClr val="445676"/>
              </a:solidFill>
            </a:ln>
          </p:spPr>
          <p:txBody>
            <a:bodyPr wrap="square" lIns="0" tIns="0" rIns="0" bIns="0" rtlCol="0"/>
            <a:lstStyle/>
            <a:p/>
          </p:txBody>
        </p:sp>
      </p:grpSp>
      <p:sp>
        <p:nvSpPr>
          <p:cNvPr id="198" name="object 198"/>
          <p:cNvSpPr/>
          <p:nvPr/>
        </p:nvSpPr>
        <p:spPr>
          <a:xfrm>
            <a:off x="2209545" y="4751451"/>
            <a:ext cx="1042669" cy="163830"/>
          </a:xfrm>
          <a:custGeom>
            <a:avLst/>
            <a:gdLst/>
            <a:ahLst/>
            <a:cxnLst/>
            <a:rect l="l" t="t" r="r" b="b"/>
            <a:pathLst>
              <a:path w="1042670" h="163829">
                <a:moveTo>
                  <a:pt x="991870" y="87249"/>
                </a:moveTo>
                <a:lnTo>
                  <a:pt x="991870" y="163449"/>
                </a:lnTo>
                <a:lnTo>
                  <a:pt x="1032171" y="133223"/>
                </a:lnTo>
                <a:lnTo>
                  <a:pt x="1009015" y="133223"/>
                </a:lnTo>
                <a:lnTo>
                  <a:pt x="1012571" y="129793"/>
                </a:lnTo>
                <a:lnTo>
                  <a:pt x="1012571" y="120904"/>
                </a:lnTo>
                <a:lnTo>
                  <a:pt x="1009015" y="117348"/>
                </a:lnTo>
                <a:lnTo>
                  <a:pt x="1032002" y="117348"/>
                </a:lnTo>
                <a:lnTo>
                  <a:pt x="991870" y="87249"/>
                </a:lnTo>
                <a:close/>
              </a:path>
              <a:path w="1042670" h="163829">
                <a:moveTo>
                  <a:pt x="456565" y="8000"/>
                </a:moveTo>
                <a:lnTo>
                  <a:pt x="456565" y="129793"/>
                </a:lnTo>
                <a:lnTo>
                  <a:pt x="460121" y="133223"/>
                </a:lnTo>
                <a:lnTo>
                  <a:pt x="991870" y="133223"/>
                </a:lnTo>
                <a:lnTo>
                  <a:pt x="991870" y="125349"/>
                </a:lnTo>
                <a:lnTo>
                  <a:pt x="472440" y="125349"/>
                </a:lnTo>
                <a:lnTo>
                  <a:pt x="464566" y="117348"/>
                </a:lnTo>
                <a:lnTo>
                  <a:pt x="472440" y="117348"/>
                </a:lnTo>
                <a:lnTo>
                  <a:pt x="472440" y="15875"/>
                </a:lnTo>
                <a:lnTo>
                  <a:pt x="464566" y="15875"/>
                </a:lnTo>
                <a:lnTo>
                  <a:pt x="456565" y="8000"/>
                </a:lnTo>
                <a:close/>
              </a:path>
              <a:path w="1042670" h="163829">
                <a:moveTo>
                  <a:pt x="1032002" y="117348"/>
                </a:moveTo>
                <a:lnTo>
                  <a:pt x="1009015" y="117348"/>
                </a:lnTo>
                <a:lnTo>
                  <a:pt x="1012571" y="120904"/>
                </a:lnTo>
                <a:lnTo>
                  <a:pt x="1012571" y="129793"/>
                </a:lnTo>
                <a:lnTo>
                  <a:pt x="1009015" y="133223"/>
                </a:lnTo>
                <a:lnTo>
                  <a:pt x="1032171" y="133223"/>
                </a:lnTo>
                <a:lnTo>
                  <a:pt x="1042669" y="125349"/>
                </a:lnTo>
                <a:lnTo>
                  <a:pt x="1032002" y="117348"/>
                </a:lnTo>
                <a:close/>
              </a:path>
              <a:path w="1042670" h="163829">
                <a:moveTo>
                  <a:pt x="472440" y="117348"/>
                </a:moveTo>
                <a:lnTo>
                  <a:pt x="464566" y="117348"/>
                </a:lnTo>
                <a:lnTo>
                  <a:pt x="472440" y="125349"/>
                </a:lnTo>
                <a:lnTo>
                  <a:pt x="472440" y="117348"/>
                </a:lnTo>
                <a:close/>
              </a:path>
              <a:path w="1042670" h="163829">
                <a:moveTo>
                  <a:pt x="991870" y="117348"/>
                </a:moveTo>
                <a:lnTo>
                  <a:pt x="472440" y="117348"/>
                </a:lnTo>
                <a:lnTo>
                  <a:pt x="472440" y="125349"/>
                </a:lnTo>
                <a:lnTo>
                  <a:pt x="991870" y="125349"/>
                </a:lnTo>
                <a:lnTo>
                  <a:pt x="991870" y="117348"/>
                </a:lnTo>
                <a:close/>
              </a:path>
              <a:path w="1042670" h="163829">
                <a:moveTo>
                  <a:pt x="468884" y="0"/>
                </a:moveTo>
                <a:lnTo>
                  <a:pt x="3429" y="0"/>
                </a:lnTo>
                <a:lnTo>
                  <a:pt x="0" y="3556"/>
                </a:lnTo>
                <a:lnTo>
                  <a:pt x="0" y="12446"/>
                </a:lnTo>
                <a:lnTo>
                  <a:pt x="3429" y="15875"/>
                </a:lnTo>
                <a:lnTo>
                  <a:pt x="456565" y="15875"/>
                </a:lnTo>
                <a:lnTo>
                  <a:pt x="456565" y="8000"/>
                </a:lnTo>
                <a:lnTo>
                  <a:pt x="472440" y="8000"/>
                </a:lnTo>
                <a:lnTo>
                  <a:pt x="472440" y="3556"/>
                </a:lnTo>
                <a:lnTo>
                  <a:pt x="468884" y="0"/>
                </a:lnTo>
                <a:close/>
              </a:path>
              <a:path w="1042670" h="163829">
                <a:moveTo>
                  <a:pt x="472440" y="8000"/>
                </a:moveTo>
                <a:lnTo>
                  <a:pt x="456565" y="8000"/>
                </a:lnTo>
                <a:lnTo>
                  <a:pt x="464566" y="15875"/>
                </a:lnTo>
                <a:lnTo>
                  <a:pt x="472440" y="15875"/>
                </a:lnTo>
                <a:lnTo>
                  <a:pt x="472440" y="8000"/>
                </a:lnTo>
                <a:close/>
              </a:path>
            </a:pathLst>
          </a:custGeom>
          <a:solidFill>
            <a:srgbClr val="445676"/>
          </a:solidFill>
        </p:spPr>
        <p:txBody>
          <a:bodyPr wrap="square" lIns="0" tIns="0" rIns="0" bIns="0" rtlCol="0"/>
          <a:lstStyle/>
          <a:p/>
        </p:txBody>
      </p:sp>
      <p:grpSp>
        <p:nvGrpSpPr>
          <p:cNvPr id="199" name="object 199"/>
          <p:cNvGrpSpPr/>
          <p:nvPr/>
        </p:nvGrpSpPr>
        <p:grpSpPr>
          <a:xfrm>
            <a:off x="1970532" y="2799588"/>
            <a:ext cx="391795" cy="279400"/>
            <a:chOff x="1970532" y="2799588"/>
            <a:chExt cx="391795" cy="279400"/>
          </a:xfrm>
        </p:grpSpPr>
        <p:sp>
          <p:nvSpPr>
            <p:cNvPr id="200" name="object 200"/>
            <p:cNvSpPr/>
            <p:nvPr/>
          </p:nvSpPr>
          <p:spPr>
            <a:xfrm>
              <a:off x="1970532" y="2799588"/>
              <a:ext cx="391795" cy="279400"/>
            </a:xfrm>
            <a:custGeom>
              <a:avLst/>
              <a:gdLst/>
              <a:ahLst/>
              <a:cxnLst/>
              <a:rect l="l" t="t" r="r" b="b"/>
              <a:pathLst>
                <a:path w="391794" h="279400">
                  <a:moveTo>
                    <a:pt x="384175" y="0"/>
                  </a:moveTo>
                  <a:lnTo>
                    <a:pt x="7493" y="0"/>
                  </a:lnTo>
                  <a:lnTo>
                    <a:pt x="0" y="7492"/>
                  </a:lnTo>
                  <a:lnTo>
                    <a:pt x="0" y="16890"/>
                  </a:lnTo>
                  <a:lnTo>
                    <a:pt x="0" y="271399"/>
                  </a:lnTo>
                  <a:lnTo>
                    <a:pt x="7493" y="278891"/>
                  </a:lnTo>
                  <a:lnTo>
                    <a:pt x="384175" y="278891"/>
                  </a:lnTo>
                  <a:lnTo>
                    <a:pt x="391668" y="271399"/>
                  </a:lnTo>
                  <a:lnTo>
                    <a:pt x="391668" y="7492"/>
                  </a:lnTo>
                  <a:lnTo>
                    <a:pt x="384175" y="0"/>
                  </a:lnTo>
                  <a:close/>
                </a:path>
              </a:pathLst>
            </a:custGeom>
            <a:solidFill>
              <a:srgbClr val="ACB9CF"/>
            </a:solidFill>
          </p:spPr>
          <p:txBody>
            <a:bodyPr wrap="square" lIns="0" tIns="0" rIns="0" bIns="0" rtlCol="0"/>
            <a:lstStyle/>
            <a:p/>
          </p:txBody>
        </p:sp>
        <p:sp>
          <p:nvSpPr>
            <p:cNvPr id="201" name="object 201"/>
            <p:cNvSpPr/>
            <p:nvPr/>
          </p:nvSpPr>
          <p:spPr>
            <a:xfrm>
              <a:off x="1987296" y="2819400"/>
              <a:ext cx="358140" cy="239395"/>
            </a:xfrm>
            <a:custGeom>
              <a:avLst/>
              <a:gdLst/>
              <a:ahLst/>
              <a:cxnLst/>
              <a:rect l="l" t="t" r="r" b="b"/>
              <a:pathLst>
                <a:path w="358139" h="239394">
                  <a:moveTo>
                    <a:pt x="352806" y="168275"/>
                  </a:moveTo>
                  <a:lnTo>
                    <a:pt x="5334" y="168275"/>
                  </a:lnTo>
                  <a:lnTo>
                    <a:pt x="0" y="173609"/>
                  </a:lnTo>
                  <a:lnTo>
                    <a:pt x="0" y="233934"/>
                  </a:lnTo>
                  <a:lnTo>
                    <a:pt x="5334" y="239267"/>
                  </a:lnTo>
                  <a:lnTo>
                    <a:pt x="352806" y="239267"/>
                  </a:lnTo>
                  <a:lnTo>
                    <a:pt x="358140" y="233934"/>
                  </a:lnTo>
                  <a:lnTo>
                    <a:pt x="358140" y="173609"/>
                  </a:lnTo>
                  <a:lnTo>
                    <a:pt x="352806" y="168275"/>
                  </a:lnTo>
                  <a:close/>
                </a:path>
                <a:path w="358139" h="239394">
                  <a:moveTo>
                    <a:pt x="352806" y="84074"/>
                  </a:moveTo>
                  <a:lnTo>
                    <a:pt x="5334" y="84074"/>
                  </a:lnTo>
                  <a:lnTo>
                    <a:pt x="0" y="89408"/>
                  </a:lnTo>
                  <a:lnTo>
                    <a:pt x="0" y="149860"/>
                  </a:lnTo>
                  <a:lnTo>
                    <a:pt x="5334" y="155194"/>
                  </a:lnTo>
                  <a:lnTo>
                    <a:pt x="352806" y="155194"/>
                  </a:lnTo>
                  <a:lnTo>
                    <a:pt x="358140" y="149860"/>
                  </a:lnTo>
                  <a:lnTo>
                    <a:pt x="358140" y="89408"/>
                  </a:lnTo>
                  <a:lnTo>
                    <a:pt x="352806" y="84074"/>
                  </a:lnTo>
                  <a:close/>
                </a:path>
                <a:path w="358139" h="239394">
                  <a:moveTo>
                    <a:pt x="352806" y="0"/>
                  </a:moveTo>
                  <a:lnTo>
                    <a:pt x="5334" y="0"/>
                  </a:lnTo>
                  <a:lnTo>
                    <a:pt x="0" y="5334"/>
                  </a:lnTo>
                  <a:lnTo>
                    <a:pt x="0" y="65659"/>
                  </a:lnTo>
                  <a:lnTo>
                    <a:pt x="5334" y="70992"/>
                  </a:lnTo>
                  <a:lnTo>
                    <a:pt x="352806" y="70992"/>
                  </a:lnTo>
                  <a:lnTo>
                    <a:pt x="358140" y="65659"/>
                  </a:lnTo>
                  <a:lnTo>
                    <a:pt x="358140" y="5334"/>
                  </a:lnTo>
                  <a:lnTo>
                    <a:pt x="352806" y="0"/>
                  </a:lnTo>
                  <a:close/>
                </a:path>
              </a:pathLst>
            </a:custGeom>
            <a:solidFill>
              <a:srgbClr val="CDD5E1"/>
            </a:solidFill>
          </p:spPr>
          <p:txBody>
            <a:bodyPr wrap="square" lIns="0" tIns="0" rIns="0" bIns="0" rtlCol="0"/>
            <a:lstStyle/>
            <a:p/>
          </p:txBody>
        </p:sp>
        <p:sp>
          <p:nvSpPr>
            <p:cNvPr id="202" name="object 202"/>
            <p:cNvSpPr/>
            <p:nvPr/>
          </p:nvSpPr>
          <p:spPr>
            <a:xfrm>
              <a:off x="2005584" y="2842260"/>
              <a:ext cx="321945" cy="192405"/>
            </a:xfrm>
            <a:custGeom>
              <a:avLst/>
              <a:gdLst/>
              <a:ahLst/>
              <a:cxnLst/>
              <a:rect l="l" t="t" r="r" b="b"/>
              <a:pathLst>
                <a:path w="321944" h="192405">
                  <a:moveTo>
                    <a:pt x="220726" y="168528"/>
                  </a:moveTo>
                  <a:lnTo>
                    <a:pt x="207645" y="168528"/>
                  </a:lnTo>
                  <a:lnTo>
                    <a:pt x="202438" y="173736"/>
                  </a:lnTo>
                  <a:lnTo>
                    <a:pt x="202438" y="186689"/>
                  </a:lnTo>
                  <a:lnTo>
                    <a:pt x="207645" y="192024"/>
                  </a:lnTo>
                  <a:lnTo>
                    <a:pt x="220726" y="192024"/>
                  </a:lnTo>
                  <a:lnTo>
                    <a:pt x="226060" y="186689"/>
                  </a:lnTo>
                  <a:lnTo>
                    <a:pt x="226060" y="173736"/>
                  </a:lnTo>
                  <a:lnTo>
                    <a:pt x="220726" y="168528"/>
                  </a:lnTo>
                  <a:close/>
                </a:path>
                <a:path w="321944" h="192405">
                  <a:moveTo>
                    <a:pt x="54864" y="168528"/>
                  </a:moveTo>
                  <a:lnTo>
                    <a:pt x="41910" y="168528"/>
                  </a:lnTo>
                  <a:lnTo>
                    <a:pt x="36576" y="173736"/>
                  </a:lnTo>
                  <a:lnTo>
                    <a:pt x="36576" y="186689"/>
                  </a:lnTo>
                  <a:lnTo>
                    <a:pt x="41910" y="192024"/>
                  </a:lnTo>
                  <a:lnTo>
                    <a:pt x="54864" y="192024"/>
                  </a:lnTo>
                  <a:lnTo>
                    <a:pt x="60198" y="186689"/>
                  </a:lnTo>
                  <a:lnTo>
                    <a:pt x="60198" y="173736"/>
                  </a:lnTo>
                  <a:lnTo>
                    <a:pt x="54864" y="168528"/>
                  </a:lnTo>
                  <a:close/>
                </a:path>
                <a:path w="321944" h="192405">
                  <a:moveTo>
                    <a:pt x="18288" y="168528"/>
                  </a:moveTo>
                  <a:lnTo>
                    <a:pt x="5334" y="168528"/>
                  </a:lnTo>
                  <a:lnTo>
                    <a:pt x="0" y="173736"/>
                  </a:lnTo>
                  <a:lnTo>
                    <a:pt x="0" y="186689"/>
                  </a:lnTo>
                  <a:lnTo>
                    <a:pt x="5334" y="192024"/>
                  </a:lnTo>
                  <a:lnTo>
                    <a:pt x="18288" y="192024"/>
                  </a:lnTo>
                  <a:lnTo>
                    <a:pt x="23622" y="186689"/>
                  </a:lnTo>
                  <a:lnTo>
                    <a:pt x="23622" y="173736"/>
                  </a:lnTo>
                  <a:lnTo>
                    <a:pt x="18288" y="168528"/>
                  </a:lnTo>
                  <a:close/>
                </a:path>
                <a:path w="321944" h="192405">
                  <a:moveTo>
                    <a:pt x="316230" y="167259"/>
                  </a:moveTo>
                  <a:lnTo>
                    <a:pt x="243713" y="167259"/>
                  </a:lnTo>
                  <a:lnTo>
                    <a:pt x="238379" y="172592"/>
                  </a:lnTo>
                  <a:lnTo>
                    <a:pt x="238379" y="186181"/>
                  </a:lnTo>
                  <a:lnTo>
                    <a:pt x="243713" y="191515"/>
                  </a:lnTo>
                  <a:lnTo>
                    <a:pt x="316230" y="191515"/>
                  </a:lnTo>
                  <a:lnTo>
                    <a:pt x="321564" y="186181"/>
                  </a:lnTo>
                  <a:lnTo>
                    <a:pt x="321564" y="172592"/>
                  </a:lnTo>
                  <a:lnTo>
                    <a:pt x="316230" y="167259"/>
                  </a:lnTo>
                  <a:close/>
                </a:path>
                <a:path w="321944" h="192405">
                  <a:moveTo>
                    <a:pt x="220726" y="84836"/>
                  </a:moveTo>
                  <a:lnTo>
                    <a:pt x="207645" y="84836"/>
                  </a:lnTo>
                  <a:lnTo>
                    <a:pt x="202438" y="90169"/>
                  </a:lnTo>
                  <a:lnTo>
                    <a:pt x="202438" y="103124"/>
                  </a:lnTo>
                  <a:lnTo>
                    <a:pt x="207645" y="108330"/>
                  </a:lnTo>
                  <a:lnTo>
                    <a:pt x="220726" y="108330"/>
                  </a:lnTo>
                  <a:lnTo>
                    <a:pt x="226060" y="103124"/>
                  </a:lnTo>
                  <a:lnTo>
                    <a:pt x="226060" y="90169"/>
                  </a:lnTo>
                  <a:lnTo>
                    <a:pt x="220726" y="84836"/>
                  </a:lnTo>
                  <a:close/>
                </a:path>
                <a:path w="321944" h="192405">
                  <a:moveTo>
                    <a:pt x="54864" y="84836"/>
                  </a:moveTo>
                  <a:lnTo>
                    <a:pt x="41910" y="84836"/>
                  </a:lnTo>
                  <a:lnTo>
                    <a:pt x="36576" y="90169"/>
                  </a:lnTo>
                  <a:lnTo>
                    <a:pt x="36576" y="103124"/>
                  </a:lnTo>
                  <a:lnTo>
                    <a:pt x="41910" y="108330"/>
                  </a:lnTo>
                  <a:lnTo>
                    <a:pt x="54864" y="108330"/>
                  </a:lnTo>
                  <a:lnTo>
                    <a:pt x="60198" y="103124"/>
                  </a:lnTo>
                  <a:lnTo>
                    <a:pt x="60198" y="90169"/>
                  </a:lnTo>
                  <a:lnTo>
                    <a:pt x="54864" y="84836"/>
                  </a:lnTo>
                  <a:close/>
                </a:path>
                <a:path w="321944" h="192405">
                  <a:moveTo>
                    <a:pt x="18288" y="84836"/>
                  </a:moveTo>
                  <a:lnTo>
                    <a:pt x="5334" y="84836"/>
                  </a:lnTo>
                  <a:lnTo>
                    <a:pt x="0" y="90169"/>
                  </a:lnTo>
                  <a:lnTo>
                    <a:pt x="0" y="103124"/>
                  </a:lnTo>
                  <a:lnTo>
                    <a:pt x="5334" y="108330"/>
                  </a:lnTo>
                  <a:lnTo>
                    <a:pt x="18288" y="108330"/>
                  </a:lnTo>
                  <a:lnTo>
                    <a:pt x="23622" y="103124"/>
                  </a:lnTo>
                  <a:lnTo>
                    <a:pt x="23622" y="90169"/>
                  </a:lnTo>
                  <a:lnTo>
                    <a:pt x="18288" y="84836"/>
                  </a:lnTo>
                  <a:close/>
                </a:path>
                <a:path w="321944" h="192405">
                  <a:moveTo>
                    <a:pt x="316230" y="83692"/>
                  </a:moveTo>
                  <a:lnTo>
                    <a:pt x="243713" y="83692"/>
                  </a:lnTo>
                  <a:lnTo>
                    <a:pt x="238379" y="88900"/>
                  </a:lnTo>
                  <a:lnTo>
                    <a:pt x="238379" y="102488"/>
                  </a:lnTo>
                  <a:lnTo>
                    <a:pt x="243713" y="107823"/>
                  </a:lnTo>
                  <a:lnTo>
                    <a:pt x="316230" y="107823"/>
                  </a:lnTo>
                  <a:lnTo>
                    <a:pt x="321564" y="102488"/>
                  </a:lnTo>
                  <a:lnTo>
                    <a:pt x="321564" y="88900"/>
                  </a:lnTo>
                  <a:lnTo>
                    <a:pt x="316230" y="83692"/>
                  </a:lnTo>
                  <a:close/>
                </a:path>
                <a:path w="321944" h="192405">
                  <a:moveTo>
                    <a:pt x="220726" y="1269"/>
                  </a:moveTo>
                  <a:lnTo>
                    <a:pt x="207645" y="1269"/>
                  </a:lnTo>
                  <a:lnTo>
                    <a:pt x="202438" y="6476"/>
                  </a:lnTo>
                  <a:lnTo>
                    <a:pt x="202438" y="19430"/>
                  </a:lnTo>
                  <a:lnTo>
                    <a:pt x="207645" y="24764"/>
                  </a:lnTo>
                  <a:lnTo>
                    <a:pt x="220726" y="24764"/>
                  </a:lnTo>
                  <a:lnTo>
                    <a:pt x="226060" y="19430"/>
                  </a:lnTo>
                  <a:lnTo>
                    <a:pt x="226060" y="6476"/>
                  </a:lnTo>
                  <a:lnTo>
                    <a:pt x="220726" y="1269"/>
                  </a:lnTo>
                  <a:close/>
                </a:path>
                <a:path w="321944" h="192405">
                  <a:moveTo>
                    <a:pt x="54864" y="1269"/>
                  </a:moveTo>
                  <a:lnTo>
                    <a:pt x="41910" y="1269"/>
                  </a:lnTo>
                  <a:lnTo>
                    <a:pt x="36576" y="6476"/>
                  </a:lnTo>
                  <a:lnTo>
                    <a:pt x="36576" y="19430"/>
                  </a:lnTo>
                  <a:lnTo>
                    <a:pt x="41910" y="24764"/>
                  </a:lnTo>
                  <a:lnTo>
                    <a:pt x="54864" y="24764"/>
                  </a:lnTo>
                  <a:lnTo>
                    <a:pt x="60198" y="19430"/>
                  </a:lnTo>
                  <a:lnTo>
                    <a:pt x="60198" y="6476"/>
                  </a:lnTo>
                  <a:lnTo>
                    <a:pt x="54864" y="1269"/>
                  </a:lnTo>
                  <a:close/>
                </a:path>
                <a:path w="321944" h="192405">
                  <a:moveTo>
                    <a:pt x="18288" y="1269"/>
                  </a:moveTo>
                  <a:lnTo>
                    <a:pt x="5334" y="1269"/>
                  </a:lnTo>
                  <a:lnTo>
                    <a:pt x="0" y="6476"/>
                  </a:lnTo>
                  <a:lnTo>
                    <a:pt x="0" y="19430"/>
                  </a:lnTo>
                  <a:lnTo>
                    <a:pt x="5334" y="24764"/>
                  </a:lnTo>
                  <a:lnTo>
                    <a:pt x="18288" y="24764"/>
                  </a:lnTo>
                  <a:lnTo>
                    <a:pt x="23622" y="19430"/>
                  </a:lnTo>
                  <a:lnTo>
                    <a:pt x="23622" y="6476"/>
                  </a:lnTo>
                  <a:lnTo>
                    <a:pt x="18288" y="1269"/>
                  </a:lnTo>
                  <a:close/>
                </a:path>
                <a:path w="321944" h="192405">
                  <a:moveTo>
                    <a:pt x="316230" y="0"/>
                  </a:moveTo>
                  <a:lnTo>
                    <a:pt x="243713" y="0"/>
                  </a:lnTo>
                  <a:lnTo>
                    <a:pt x="238379" y="5334"/>
                  </a:lnTo>
                  <a:lnTo>
                    <a:pt x="238379" y="18923"/>
                  </a:lnTo>
                  <a:lnTo>
                    <a:pt x="243713" y="24256"/>
                  </a:lnTo>
                  <a:lnTo>
                    <a:pt x="316230" y="24256"/>
                  </a:lnTo>
                  <a:lnTo>
                    <a:pt x="321564" y="18923"/>
                  </a:lnTo>
                  <a:lnTo>
                    <a:pt x="321564" y="5334"/>
                  </a:lnTo>
                  <a:lnTo>
                    <a:pt x="316230" y="0"/>
                  </a:lnTo>
                  <a:close/>
                </a:path>
              </a:pathLst>
            </a:custGeom>
            <a:solidFill>
              <a:srgbClr val="EDF0F5"/>
            </a:solidFill>
          </p:spPr>
          <p:txBody>
            <a:bodyPr wrap="square" lIns="0" tIns="0" rIns="0" bIns="0" rtlCol="0"/>
            <a:lstStyle/>
            <a:p/>
          </p:txBody>
        </p:sp>
      </p:grpSp>
      <p:grpSp>
        <p:nvGrpSpPr>
          <p:cNvPr id="203" name="object 203"/>
          <p:cNvGrpSpPr/>
          <p:nvPr/>
        </p:nvGrpSpPr>
        <p:grpSpPr>
          <a:xfrm>
            <a:off x="2656332" y="4850891"/>
            <a:ext cx="391795" cy="152400"/>
            <a:chOff x="2656332" y="4850891"/>
            <a:chExt cx="391795" cy="152400"/>
          </a:xfrm>
        </p:grpSpPr>
        <p:sp>
          <p:nvSpPr>
            <p:cNvPr id="204" name="object 204"/>
            <p:cNvSpPr/>
            <p:nvPr/>
          </p:nvSpPr>
          <p:spPr>
            <a:xfrm>
              <a:off x="2656332" y="4850891"/>
              <a:ext cx="391795" cy="152400"/>
            </a:xfrm>
            <a:custGeom>
              <a:avLst/>
              <a:gdLst/>
              <a:ahLst/>
              <a:cxnLst/>
              <a:rect l="l" t="t" r="r" b="b"/>
              <a:pathLst>
                <a:path w="391794" h="152400">
                  <a:moveTo>
                    <a:pt x="364363" y="0"/>
                  </a:moveTo>
                  <a:lnTo>
                    <a:pt x="27305" y="0"/>
                  </a:lnTo>
                  <a:lnTo>
                    <a:pt x="16662" y="2141"/>
                  </a:lnTo>
                  <a:lnTo>
                    <a:pt x="7985" y="7985"/>
                  </a:lnTo>
                  <a:lnTo>
                    <a:pt x="2141" y="16662"/>
                  </a:lnTo>
                  <a:lnTo>
                    <a:pt x="0" y="27304"/>
                  </a:lnTo>
                  <a:lnTo>
                    <a:pt x="0" y="125094"/>
                  </a:lnTo>
                  <a:lnTo>
                    <a:pt x="2141" y="135737"/>
                  </a:lnTo>
                  <a:lnTo>
                    <a:pt x="7985" y="144414"/>
                  </a:lnTo>
                  <a:lnTo>
                    <a:pt x="16662" y="150258"/>
                  </a:lnTo>
                  <a:lnTo>
                    <a:pt x="27305" y="152399"/>
                  </a:lnTo>
                  <a:lnTo>
                    <a:pt x="364363" y="152399"/>
                  </a:lnTo>
                  <a:lnTo>
                    <a:pt x="375005" y="150258"/>
                  </a:lnTo>
                  <a:lnTo>
                    <a:pt x="383682" y="144414"/>
                  </a:lnTo>
                  <a:lnTo>
                    <a:pt x="389526" y="135737"/>
                  </a:lnTo>
                  <a:lnTo>
                    <a:pt x="391668" y="125094"/>
                  </a:lnTo>
                  <a:lnTo>
                    <a:pt x="391668" y="27304"/>
                  </a:lnTo>
                  <a:lnTo>
                    <a:pt x="389526" y="16662"/>
                  </a:lnTo>
                  <a:lnTo>
                    <a:pt x="383682" y="7985"/>
                  </a:lnTo>
                  <a:lnTo>
                    <a:pt x="375005" y="2141"/>
                  </a:lnTo>
                  <a:lnTo>
                    <a:pt x="364363" y="0"/>
                  </a:lnTo>
                  <a:close/>
                </a:path>
              </a:pathLst>
            </a:custGeom>
            <a:solidFill>
              <a:srgbClr val="7A9FFF"/>
            </a:solidFill>
          </p:spPr>
          <p:txBody>
            <a:bodyPr wrap="square" lIns="0" tIns="0" rIns="0" bIns="0" rtlCol="0"/>
            <a:lstStyle/>
            <a:p/>
          </p:txBody>
        </p:sp>
        <p:pic>
          <p:nvPicPr>
            <p:cNvPr id="205" name="object 205"/>
            <p:cNvPicPr/>
            <p:nvPr/>
          </p:nvPicPr>
          <p:blipFill>
            <a:blip r:embed="rId24" cstate="print"/>
            <a:stretch>
              <a:fillRect/>
            </a:stretch>
          </p:blipFill>
          <p:spPr>
            <a:xfrm>
              <a:off x="2782189" y="4865242"/>
              <a:ext cx="210312" cy="121919"/>
            </a:xfrm>
            <a:prstGeom prst="rect">
              <a:avLst/>
            </a:prstGeom>
          </p:spPr>
        </p:pic>
      </p:grpSp>
      <p:grpSp>
        <p:nvGrpSpPr>
          <p:cNvPr id="206" name="object 206"/>
          <p:cNvGrpSpPr/>
          <p:nvPr/>
        </p:nvGrpSpPr>
        <p:grpSpPr>
          <a:xfrm>
            <a:off x="2638044" y="4634484"/>
            <a:ext cx="391795" cy="154305"/>
            <a:chOff x="2638044" y="4634484"/>
            <a:chExt cx="391795" cy="154305"/>
          </a:xfrm>
        </p:grpSpPr>
        <p:sp>
          <p:nvSpPr>
            <p:cNvPr id="207" name="object 207"/>
            <p:cNvSpPr/>
            <p:nvPr/>
          </p:nvSpPr>
          <p:spPr>
            <a:xfrm>
              <a:off x="2638044" y="4634484"/>
              <a:ext cx="391795" cy="154305"/>
            </a:xfrm>
            <a:custGeom>
              <a:avLst/>
              <a:gdLst/>
              <a:ahLst/>
              <a:cxnLst/>
              <a:rect l="l" t="t" r="r" b="b"/>
              <a:pathLst>
                <a:path w="391794" h="154304">
                  <a:moveTo>
                    <a:pt x="364108" y="0"/>
                  </a:moveTo>
                  <a:lnTo>
                    <a:pt x="27558" y="0"/>
                  </a:lnTo>
                  <a:lnTo>
                    <a:pt x="16823" y="2162"/>
                  </a:lnTo>
                  <a:lnTo>
                    <a:pt x="8064" y="8064"/>
                  </a:lnTo>
                  <a:lnTo>
                    <a:pt x="2162" y="16823"/>
                  </a:lnTo>
                  <a:lnTo>
                    <a:pt x="0" y="27559"/>
                  </a:lnTo>
                  <a:lnTo>
                    <a:pt x="0" y="126365"/>
                  </a:lnTo>
                  <a:lnTo>
                    <a:pt x="2162" y="137100"/>
                  </a:lnTo>
                  <a:lnTo>
                    <a:pt x="8064" y="145859"/>
                  </a:lnTo>
                  <a:lnTo>
                    <a:pt x="16823" y="151761"/>
                  </a:lnTo>
                  <a:lnTo>
                    <a:pt x="27558" y="153924"/>
                  </a:lnTo>
                  <a:lnTo>
                    <a:pt x="364108" y="153924"/>
                  </a:lnTo>
                  <a:lnTo>
                    <a:pt x="374844" y="151761"/>
                  </a:lnTo>
                  <a:lnTo>
                    <a:pt x="383603" y="145859"/>
                  </a:lnTo>
                  <a:lnTo>
                    <a:pt x="389505" y="137100"/>
                  </a:lnTo>
                  <a:lnTo>
                    <a:pt x="391668" y="126365"/>
                  </a:lnTo>
                  <a:lnTo>
                    <a:pt x="391668" y="27559"/>
                  </a:lnTo>
                  <a:lnTo>
                    <a:pt x="389505" y="16823"/>
                  </a:lnTo>
                  <a:lnTo>
                    <a:pt x="383603" y="8064"/>
                  </a:lnTo>
                  <a:lnTo>
                    <a:pt x="374844" y="2162"/>
                  </a:lnTo>
                  <a:lnTo>
                    <a:pt x="364108" y="0"/>
                  </a:lnTo>
                  <a:close/>
                </a:path>
              </a:pathLst>
            </a:custGeom>
            <a:solidFill>
              <a:srgbClr val="2852DC"/>
            </a:solidFill>
          </p:spPr>
          <p:txBody>
            <a:bodyPr wrap="square" lIns="0" tIns="0" rIns="0" bIns="0" rtlCol="0"/>
            <a:lstStyle/>
            <a:p/>
          </p:txBody>
        </p:sp>
        <p:pic>
          <p:nvPicPr>
            <p:cNvPr id="208" name="object 208"/>
            <p:cNvPicPr/>
            <p:nvPr/>
          </p:nvPicPr>
          <p:blipFill>
            <a:blip r:embed="rId62" cstate="print"/>
            <a:stretch>
              <a:fillRect/>
            </a:stretch>
          </p:blipFill>
          <p:spPr>
            <a:xfrm>
              <a:off x="2728849" y="4649470"/>
              <a:ext cx="278384" cy="121919"/>
            </a:xfrm>
            <a:prstGeom prst="rect">
              <a:avLst/>
            </a:prstGeom>
          </p:spPr>
        </p:pic>
      </p:grpSp>
      <p:grpSp>
        <p:nvGrpSpPr>
          <p:cNvPr id="209" name="object 209"/>
          <p:cNvGrpSpPr/>
          <p:nvPr/>
        </p:nvGrpSpPr>
        <p:grpSpPr>
          <a:xfrm>
            <a:off x="2638044" y="4789932"/>
            <a:ext cx="391795" cy="200025"/>
            <a:chOff x="2638044" y="4789932"/>
            <a:chExt cx="391795" cy="200025"/>
          </a:xfrm>
        </p:grpSpPr>
        <p:pic>
          <p:nvPicPr>
            <p:cNvPr id="210" name="object 210"/>
            <p:cNvPicPr/>
            <p:nvPr/>
          </p:nvPicPr>
          <p:blipFill>
            <a:blip r:embed="rId63" cstate="print"/>
            <a:stretch>
              <a:fillRect/>
            </a:stretch>
          </p:blipFill>
          <p:spPr>
            <a:xfrm>
              <a:off x="2638044" y="4837176"/>
              <a:ext cx="391668" cy="152400"/>
            </a:xfrm>
            <a:prstGeom prst="rect">
              <a:avLst/>
            </a:prstGeom>
          </p:spPr>
        </p:pic>
        <p:sp>
          <p:nvSpPr>
            <p:cNvPr id="211" name="object 211"/>
            <p:cNvSpPr/>
            <p:nvPr/>
          </p:nvSpPr>
          <p:spPr>
            <a:xfrm>
              <a:off x="2834640" y="4789932"/>
              <a:ext cx="0" cy="49530"/>
            </a:xfrm>
            <a:custGeom>
              <a:avLst/>
              <a:gdLst/>
              <a:ahLst/>
              <a:cxnLst/>
              <a:rect l="l" t="t" r="r" b="b"/>
              <a:pathLst>
                <a:path h="49529">
                  <a:moveTo>
                    <a:pt x="0" y="0"/>
                  </a:moveTo>
                  <a:lnTo>
                    <a:pt x="0" y="49149"/>
                  </a:lnTo>
                </a:path>
              </a:pathLst>
            </a:custGeom>
            <a:ln w="6350">
              <a:solidFill>
                <a:srgbClr val="445676"/>
              </a:solidFill>
            </a:ln>
          </p:spPr>
          <p:txBody>
            <a:bodyPr wrap="square" lIns="0" tIns="0" rIns="0" bIns="0" rtlCol="0"/>
            <a:lstStyle/>
            <a:p/>
          </p:txBody>
        </p:sp>
      </p:grpSp>
      <p:sp>
        <p:nvSpPr>
          <p:cNvPr id="212" name="object 212"/>
          <p:cNvSpPr/>
          <p:nvPr/>
        </p:nvSpPr>
        <p:spPr>
          <a:xfrm>
            <a:off x="5995923" y="2630423"/>
            <a:ext cx="76200" cy="2136775"/>
          </a:xfrm>
          <a:custGeom>
            <a:avLst/>
            <a:gdLst/>
            <a:ahLst/>
            <a:cxnLst/>
            <a:rect l="l" t="t" r="r" b="b"/>
            <a:pathLst>
              <a:path w="76200" h="2136775">
                <a:moveTo>
                  <a:pt x="42417" y="30099"/>
                </a:moveTo>
                <a:lnTo>
                  <a:pt x="33654" y="30099"/>
                </a:lnTo>
                <a:lnTo>
                  <a:pt x="30099" y="33654"/>
                </a:lnTo>
                <a:lnTo>
                  <a:pt x="29590" y="2128647"/>
                </a:lnTo>
                <a:lnTo>
                  <a:pt x="29590" y="2132965"/>
                </a:lnTo>
                <a:lnTo>
                  <a:pt x="33147" y="2136521"/>
                </a:lnTo>
                <a:lnTo>
                  <a:pt x="41910" y="2136521"/>
                </a:lnTo>
                <a:lnTo>
                  <a:pt x="45465" y="2132965"/>
                </a:lnTo>
                <a:lnTo>
                  <a:pt x="45970" y="50800"/>
                </a:lnTo>
                <a:lnTo>
                  <a:pt x="45974" y="33654"/>
                </a:lnTo>
                <a:lnTo>
                  <a:pt x="42417" y="30099"/>
                </a:lnTo>
                <a:close/>
              </a:path>
              <a:path w="76200" h="2136775">
                <a:moveTo>
                  <a:pt x="38100" y="0"/>
                </a:moveTo>
                <a:lnTo>
                  <a:pt x="0" y="50800"/>
                </a:lnTo>
                <a:lnTo>
                  <a:pt x="30094" y="50800"/>
                </a:lnTo>
                <a:lnTo>
                  <a:pt x="30099" y="33654"/>
                </a:lnTo>
                <a:lnTo>
                  <a:pt x="33654" y="30099"/>
                </a:lnTo>
                <a:lnTo>
                  <a:pt x="60674" y="30099"/>
                </a:lnTo>
                <a:lnTo>
                  <a:pt x="38100" y="0"/>
                </a:lnTo>
                <a:close/>
              </a:path>
              <a:path w="76200" h="2136775">
                <a:moveTo>
                  <a:pt x="60674" y="30099"/>
                </a:moveTo>
                <a:lnTo>
                  <a:pt x="42417" y="30099"/>
                </a:lnTo>
                <a:lnTo>
                  <a:pt x="45974" y="33654"/>
                </a:lnTo>
                <a:lnTo>
                  <a:pt x="45970" y="50800"/>
                </a:lnTo>
                <a:lnTo>
                  <a:pt x="76200" y="50800"/>
                </a:lnTo>
                <a:lnTo>
                  <a:pt x="60674" y="30099"/>
                </a:lnTo>
                <a:close/>
              </a:path>
            </a:pathLst>
          </a:custGeom>
          <a:solidFill>
            <a:srgbClr val="445676"/>
          </a:solidFill>
        </p:spPr>
        <p:txBody>
          <a:bodyPr wrap="square" lIns="0" tIns="0" rIns="0" bIns="0" rtlCol="0"/>
          <a:lstStyle/>
          <a:p/>
        </p:txBody>
      </p:sp>
      <p:grpSp>
        <p:nvGrpSpPr>
          <p:cNvPr id="213" name="object 213"/>
          <p:cNvGrpSpPr/>
          <p:nvPr/>
        </p:nvGrpSpPr>
        <p:grpSpPr>
          <a:xfrm>
            <a:off x="5885688" y="2622486"/>
            <a:ext cx="410209" cy="2145030"/>
            <a:chOff x="5885688" y="2622486"/>
            <a:chExt cx="410209" cy="2145030"/>
          </a:xfrm>
        </p:grpSpPr>
        <p:sp>
          <p:nvSpPr>
            <p:cNvPr id="214" name="object 214"/>
            <p:cNvSpPr/>
            <p:nvPr/>
          </p:nvSpPr>
          <p:spPr>
            <a:xfrm>
              <a:off x="6147816" y="2630423"/>
              <a:ext cx="635" cy="2129155"/>
            </a:xfrm>
            <a:custGeom>
              <a:avLst/>
              <a:gdLst/>
              <a:ahLst/>
              <a:cxnLst/>
              <a:rect l="l" t="t" r="r" b="b"/>
              <a:pathLst>
                <a:path w="635" h="2129154">
                  <a:moveTo>
                    <a:pt x="0" y="2128647"/>
                  </a:moveTo>
                  <a:lnTo>
                    <a:pt x="508" y="0"/>
                  </a:lnTo>
                </a:path>
              </a:pathLst>
            </a:custGeom>
            <a:ln w="15875">
              <a:solidFill>
                <a:srgbClr val="445676"/>
              </a:solidFill>
            </a:ln>
          </p:spPr>
          <p:txBody>
            <a:bodyPr wrap="square" lIns="0" tIns="0" rIns="0" bIns="0" rtlCol="0"/>
            <a:lstStyle/>
            <a:p/>
          </p:txBody>
        </p:sp>
        <p:sp>
          <p:nvSpPr>
            <p:cNvPr id="215" name="object 215"/>
            <p:cNvSpPr/>
            <p:nvPr/>
          </p:nvSpPr>
          <p:spPr>
            <a:xfrm>
              <a:off x="5903976" y="3508247"/>
              <a:ext cx="391795" cy="152400"/>
            </a:xfrm>
            <a:custGeom>
              <a:avLst/>
              <a:gdLst/>
              <a:ahLst/>
              <a:cxnLst/>
              <a:rect l="l" t="t" r="r" b="b"/>
              <a:pathLst>
                <a:path w="391795" h="152400">
                  <a:moveTo>
                    <a:pt x="364363" y="0"/>
                  </a:moveTo>
                  <a:lnTo>
                    <a:pt x="27304" y="0"/>
                  </a:lnTo>
                  <a:lnTo>
                    <a:pt x="16662" y="2141"/>
                  </a:lnTo>
                  <a:lnTo>
                    <a:pt x="7985" y="7985"/>
                  </a:lnTo>
                  <a:lnTo>
                    <a:pt x="2141" y="16662"/>
                  </a:lnTo>
                  <a:lnTo>
                    <a:pt x="0" y="27304"/>
                  </a:lnTo>
                  <a:lnTo>
                    <a:pt x="0" y="125094"/>
                  </a:lnTo>
                  <a:lnTo>
                    <a:pt x="2141" y="135737"/>
                  </a:lnTo>
                  <a:lnTo>
                    <a:pt x="7985" y="144414"/>
                  </a:lnTo>
                  <a:lnTo>
                    <a:pt x="16662" y="150258"/>
                  </a:lnTo>
                  <a:lnTo>
                    <a:pt x="27304" y="152400"/>
                  </a:lnTo>
                  <a:lnTo>
                    <a:pt x="364363" y="152400"/>
                  </a:lnTo>
                  <a:lnTo>
                    <a:pt x="375005" y="150258"/>
                  </a:lnTo>
                  <a:lnTo>
                    <a:pt x="383682" y="144414"/>
                  </a:lnTo>
                  <a:lnTo>
                    <a:pt x="389526" y="135737"/>
                  </a:lnTo>
                  <a:lnTo>
                    <a:pt x="391668" y="125094"/>
                  </a:lnTo>
                  <a:lnTo>
                    <a:pt x="391668" y="27304"/>
                  </a:lnTo>
                  <a:lnTo>
                    <a:pt x="389526" y="16662"/>
                  </a:lnTo>
                  <a:lnTo>
                    <a:pt x="383682" y="7985"/>
                  </a:lnTo>
                  <a:lnTo>
                    <a:pt x="375005" y="2141"/>
                  </a:lnTo>
                  <a:lnTo>
                    <a:pt x="364363" y="0"/>
                  </a:lnTo>
                  <a:close/>
                </a:path>
              </a:pathLst>
            </a:custGeom>
            <a:solidFill>
              <a:srgbClr val="7A9FFF"/>
            </a:solidFill>
          </p:spPr>
          <p:txBody>
            <a:bodyPr wrap="square" lIns="0" tIns="0" rIns="0" bIns="0" rtlCol="0"/>
            <a:lstStyle/>
            <a:p/>
          </p:txBody>
        </p:sp>
        <p:pic>
          <p:nvPicPr>
            <p:cNvPr id="216" name="object 216"/>
            <p:cNvPicPr/>
            <p:nvPr/>
          </p:nvPicPr>
          <p:blipFill>
            <a:blip r:embed="rId23" cstate="print"/>
            <a:stretch>
              <a:fillRect/>
            </a:stretch>
          </p:blipFill>
          <p:spPr>
            <a:xfrm>
              <a:off x="6039358" y="3529583"/>
              <a:ext cx="182879" cy="106679"/>
            </a:xfrm>
            <a:prstGeom prst="rect">
              <a:avLst/>
            </a:prstGeom>
          </p:spPr>
        </p:pic>
        <p:sp>
          <p:nvSpPr>
            <p:cNvPr id="217" name="object 217"/>
            <p:cNvSpPr/>
            <p:nvPr/>
          </p:nvSpPr>
          <p:spPr>
            <a:xfrm>
              <a:off x="5885688" y="3488435"/>
              <a:ext cx="391795" cy="154305"/>
            </a:xfrm>
            <a:custGeom>
              <a:avLst/>
              <a:gdLst/>
              <a:ahLst/>
              <a:cxnLst/>
              <a:rect l="l" t="t" r="r" b="b"/>
              <a:pathLst>
                <a:path w="391795" h="154304">
                  <a:moveTo>
                    <a:pt x="364109" y="0"/>
                  </a:moveTo>
                  <a:lnTo>
                    <a:pt x="27559" y="0"/>
                  </a:lnTo>
                  <a:lnTo>
                    <a:pt x="16823" y="2162"/>
                  </a:lnTo>
                  <a:lnTo>
                    <a:pt x="8064" y="8064"/>
                  </a:lnTo>
                  <a:lnTo>
                    <a:pt x="2162" y="16823"/>
                  </a:lnTo>
                  <a:lnTo>
                    <a:pt x="0" y="27559"/>
                  </a:lnTo>
                  <a:lnTo>
                    <a:pt x="0" y="126364"/>
                  </a:lnTo>
                  <a:lnTo>
                    <a:pt x="2162" y="137100"/>
                  </a:lnTo>
                  <a:lnTo>
                    <a:pt x="8064" y="145859"/>
                  </a:lnTo>
                  <a:lnTo>
                    <a:pt x="16823" y="151761"/>
                  </a:lnTo>
                  <a:lnTo>
                    <a:pt x="27559" y="153924"/>
                  </a:lnTo>
                  <a:lnTo>
                    <a:pt x="364109" y="153924"/>
                  </a:lnTo>
                  <a:lnTo>
                    <a:pt x="374844" y="151761"/>
                  </a:lnTo>
                  <a:lnTo>
                    <a:pt x="383603" y="145859"/>
                  </a:lnTo>
                  <a:lnTo>
                    <a:pt x="389505" y="137100"/>
                  </a:lnTo>
                  <a:lnTo>
                    <a:pt x="391667" y="126364"/>
                  </a:lnTo>
                  <a:lnTo>
                    <a:pt x="391667" y="27559"/>
                  </a:lnTo>
                  <a:lnTo>
                    <a:pt x="389505" y="16823"/>
                  </a:lnTo>
                  <a:lnTo>
                    <a:pt x="383603" y="8064"/>
                  </a:lnTo>
                  <a:lnTo>
                    <a:pt x="374844" y="2162"/>
                  </a:lnTo>
                  <a:lnTo>
                    <a:pt x="364109" y="0"/>
                  </a:lnTo>
                  <a:close/>
                </a:path>
              </a:pathLst>
            </a:custGeom>
            <a:solidFill>
              <a:srgbClr val="2852DC"/>
            </a:solidFill>
          </p:spPr>
          <p:txBody>
            <a:bodyPr wrap="square" lIns="0" tIns="0" rIns="0" bIns="0" rtlCol="0"/>
            <a:lstStyle/>
            <a:p/>
          </p:txBody>
        </p:sp>
        <p:pic>
          <p:nvPicPr>
            <p:cNvPr id="218" name="object 218"/>
            <p:cNvPicPr/>
            <p:nvPr/>
          </p:nvPicPr>
          <p:blipFill>
            <a:blip r:embed="rId62" cstate="print"/>
            <a:stretch>
              <a:fillRect/>
            </a:stretch>
          </p:blipFill>
          <p:spPr>
            <a:xfrm>
              <a:off x="5976874" y="3503421"/>
              <a:ext cx="278384" cy="121919"/>
            </a:xfrm>
            <a:prstGeom prst="rect">
              <a:avLst/>
            </a:prstGeom>
          </p:spPr>
        </p:pic>
      </p:grpSp>
      <p:sp>
        <p:nvSpPr>
          <p:cNvPr id="219" name="object 219"/>
          <p:cNvSpPr/>
          <p:nvPr/>
        </p:nvSpPr>
        <p:spPr>
          <a:xfrm>
            <a:off x="9851897" y="3736085"/>
            <a:ext cx="0" cy="1024255"/>
          </a:xfrm>
          <a:custGeom>
            <a:avLst/>
            <a:gdLst/>
            <a:ahLst/>
            <a:cxnLst/>
            <a:rect l="l" t="t" r="r" b="b"/>
            <a:pathLst>
              <a:path h="1024254">
                <a:moveTo>
                  <a:pt x="0" y="1024001"/>
                </a:moveTo>
                <a:lnTo>
                  <a:pt x="0" y="0"/>
                </a:lnTo>
              </a:path>
            </a:pathLst>
          </a:custGeom>
          <a:ln w="25400">
            <a:solidFill>
              <a:srgbClr val="39A2B5"/>
            </a:solidFill>
          </a:ln>
        </p:spPr>
        <p:txBody>
          <a:bodyPr wrap="square" lIns="0" tIns="0" rIns="0" bIns="0" rtlCol="0"/>
          <a:lstStyle/>
          <a:p/>
        </p:txBody>
      </p:sp>
      <p:grpSp>
        <p:nvGrpSpPr>
          <p:cNvPr id="220" name="object 220"/>
          <p:cNvGrpSpPr/>
          <p:nvPr/>
        </p:nvGrpSpPr>
        <p:grpSpPr>
          <a:xfrm>
            <a:off x="9715500" y="3342144"/>
            <a:ext cx="428625" cy="1417955"/>
            <a:chOff x="9715500" y="3342144"/>
            <a:chExt cx="428625" cy="1417955"/>
          </a:xfrm>
        </p:grpSpPr>
        <p:sp>
          <p:nvSpPr>
            <p:cNvPr id="221" name="object 221"/>
            <p:cNvSpPr/>
            <p:nvPr/>
          </p:nvSpPr>
          <p:spPr>
            <a:xfrm>
              <a:off x="9972293" y="3736086"/>
              <a:ext cx="0" cy="1024255"/>
            </a:xfrm>
            <a:custGeom>
              <a:avLst/>
              <a:gdLst/>
              <a:ahLst/>
              <a:cxnLst/>
              <a:rect l="l" t="t" r="r" b="b"/>
              <a:pathLst>
                <a:path h="1024254">
                  <a:moveTo>
                    <a:pt x="0" y="1024001"/>
                  </a:moveTo>
                  <a:lnTo>
                    <a:pt x="0" y="0"/>
                  </a:lnTo>
                </a:path>
              </a:pathLst>
            </a:custGeom>
            <a:ln w="25400">
              <a:solidFill>
                <a:srgbClr val="39A2B5"/>
              </a:solidFill>
            </a:ln>
          </p:spPr>
          <p:txBody>
            <a:bodyPr wrap="square" lIns="0" tIns="0" rIns="0" bIns="0" rtlCol="0"/>
            <a:lstStyle/>
            <a:p/>
          </p:txBody>
        </p:sp>
        <p:sp>
          <p:nvSpPr>
            <p:cNvPr id="222" name="object 222"/>
            <p:cNvSpPr/>
            <p:nvPr/>
          </p:nvSpPr>
          <p:spPr>
            <a:xfrm>
              <a:off x="9715500" y="3965448"/>
              <a:ext cx="391795" cy="152400"/>
            </a:xfrm>
            <a:custGeom>
              <a:avLst/>
              <a:gdLst/>
              <a:ahLst/>
              <a:cxnLst/>
              <a:rect l="l" t="t" r="r" b="b"/>
              <a:pathLst>
                <a:path w="391795" h="152400">
                  <a:moveTo>
                    <a:pt x="364363" y="0"/>
                  </a:moveTo>
                  <a:lnTo>
                    <a:pt x="27304" y="0"/>
                  </a:lnTo>
                  <a:lnTo>
                    <a:pt x="16662" y="2141"/>
                  </a:lnTo>
                  <a:lnTo>
                    <a:pt x="7985" y="7985"/>
                  </a:lnTo>
                  <a:lnTo>
                    <a:pt x="2141" y="16662"/>
                  </a:lnTo>
                  <a:lnTo>
                    <a:pt x="0" y="27304"/>
                  </a:lnTo>
                  <a:lnTo>
                    <a:pt x="0" y="125094"/>
                  </a:lnTo>
                  <a:lnTo>
                    <a:pt x="2141" y="135737"/>
                  </a:lnTo>
                  <a:lnTo>
                    <a:pt x="7985" y="144414"/>
                  </a:lnTo>
                  <a:lnTo>
                    <a:pt x="16662" y="150258"/>
                  </a:lnTo>
                  <a:lnTo>
                    <a:pt x="27304" y="152400"/>
                  </a:lnTo>
                  <a:lnTo>
                    <a:pt x="364363" y="152400"/>
                  </a:lnTo>
                  <a:lnTo>
                    <a:pt x="375005" y="150258"/>
                  </a:lnTo>
                  <a:lnTo>
                    <a:pt x="383682" y="144414"/>
                  </a:lnTo>
                  <a:lnTo>
                    <a:pt x="389526" y="135737"/>
                  </a:lnTo>
                  <a:lnTo>
                    <a:pt x="391668" y="125094"/>
                  </a:lnTo>
                  <a:lnTo>
                    <a:pt x="391668" y="27304"/>
                  </a:lnTo>
                  <a:lnTo>
                    <a:pt x="389526" y="16662"/>
                  </a:lnTo>
                  <a:lnTo>
                    <a:pt x="383682" y="7985"/>
                  </a:lnTo>
                  <a:lnTo>
                    <a:pt x="375005" y="2141"/>
                  </a:lnTo>
                  <a:lnTo>
                    <a:pt x="364363" y="0"/>
                  </a:lnTo>
                  <a:close/>
                </a:path>
              </a:pathLst>
            </a:custGeom>
            <a:solidFill>
              <a:srgbClr val="2852DC"/>
            </a:solidFill>
          </p:spPr>
          <p:txBody>
            <a:bodyPr wrap="square" lIns="0" tIns="0" rIns="0" bIns="0" rtlCol="0"/>
            <a:lstStyle/>
            <a:p/>
          </p:txBody>
        </p:sp>
        <p:pic>
          <p:nvPicPr>
            <p:cNvPr id="223" name="object 223"/>
            <p:cNvPicPr/>
            <p:nvPr/>
          </p:nvPicPr>
          <p:blipFill>
            <a:blip r:embed="rId64" cstate="print"/>
            <a:stretch>
              <a:fillRect/>
            </a:stretch>
          </p:blipFill>
          <p:spPr>
            <a:xfrm>
              <a:off x="9813035" y="3979164"/>
              <a:ext cx="264159" cy="121919"/>
            </a:xfrm>
            <a:prstGeom prst="rect">
              <a:avLst/>
            </a:prstGeom>
          </p:spPr>
        </p:pic>
        <p:pic>
          <p:nvPicPr>
            <p:cNvPr id="224" name="object 224"/>
            <p:cNvPicPr/>
            <p:nvPr/>
          </p:nvPicPr>
          <p:blipFill>
            <a:blip r:embed="rId65" cstate="print"/>
            <a:stretch>
              <a:fillRect/>
            </a:stretch>
          </p:blipFill>
          <p:spPr>
            <a:xfrm>
              <a:off x="9715500" y="3768852"/>
              <a:ext cx="391668" cy="153924"/>
            </a:xfrm>
            <a:prstGeom prst="rect">
              <a:avLst/>
            </a:prstGeom>
          </p:spPr>
        </p:pic>
        <p:sp>
          <p:nvSpPr>
            <p:cNvPr id="225" name="object 225"/>
            <p:cNvSpPr/>
            <p:nvPr/>
          </p:nvSpPr>
          <p:spPr>
            <a:xfrm>
              <a:off x="9715500" y="3573780"/>
              <a:ext cx="391795" cy="152400"/>
            </a:xfrm>
            <a:custGeom>
              <a:avLst/>
              <a:gdLst/>
              <a:ahLst/>
              <a:cxnLst/>
              <a:rect l="l" t="t" r="r" b="b"/>
              <a:pathLst>
                <a:path w="391795" h="152400">
                  <a:moveTo>
                    <a:pt x="364363" y="0"/>
                  </a:moveTo>
                  <a:lnTo>
                    <a:pt x="27304" y="0"/>
                  </a:lnTo>
                  <a:lnTo>
                    <a:pt x="16662" y="2141"/>
                  </a:lnTo>
                  <a:lnTo>
                    <a:pt x="7985" y="7985"/>
                  </a:lnTo>
                  <a:lnTo>
                    <a:pt x="2141" y="16662"/>
                  </a:lnTo>
                  <a:lnTo>
                    <a:pt x="0" y="27305"/>
                  </a:lnTo>
                  <a:lnTo>
                    <a:pt x="0" y="125095"/>
                  </a:lnTo>
                  <a:lnTo>
                    <a:pt x="2141" y="135737"/>
                  </a:lnTo>
                  <a:lnTo>
                    <a:pt x="7985" y="144414"/>
                  </a:lnTo>
                  <a:lnTo>
                    <a:pt x="16662" y="150258"/>
                  </a:lnTo>
                  <a:lnTo>
                    <a:pt x="27304" y="152400"/>
                  </a:lnTo>
                  <a:lnTo>
                    <a:pt x="364363" y="152400"/>
                  </a:lnTo>
                  <a:lnTo>
                    <a:pt x="375005" y="150258"/>
                  </a:lnTo>
                  <a:lnTo>
                    <a:pt x="383682" y="144414"/>
                  </a:lnTo>
                  <a:lnTo>
                    <a:pt x="389526" y="135737"/>
                  </a:lnTo>
                  <a:lnTo>
                    <a:pt x="391668" y="125095"/>
                  </a:lnTo>
                  <a:lnTo>
                    <a:pt x="391668" y="27305"/>
                  </a:lnTo>
                  <a:lnTo>
                    <a:pt x="389526" y="16662"/>
                  </a:lnTo>
                  <a:lnTo>
                    <a:pt x="383682" y="7985"/>
                  </a:lnTo>
                  <a:lnTo>
                    <a:pt x="375005" y="2141"/>
                  </a:lnTo>
                  <a:lnTo>
                    <a:pt x="364363" y="0"/>
                  </a:lnTo>
                  <a:close/>
                </a:path>
              </a:pathLst>
            </a:custGeom>
            <a:solidFill>
              <a:srgbClr val="2852DC"/>
            </a:solidFill>
          </p:spPr>
          <p:txBody>
            <a:bodyPr wrap="square" lIns="0" tIns="0" rIns="0" bIns="0" rtlCol="0"/>
            <a:lstStyle/>
            <a:p/>
          </p:txBody>
        </p:sp>
        <p:pic>
          <p:nvPicPr>
            <p:cNvPr id="226" name="object 226"/>
            <p:cNvPicPr/>
            <p:nvPr/>
          </p:nvPicPr>
          <p:blipFill>
            <a:blip r:embed="rId66" cstate="print"/>
            <a:stretch>
              <a:fillRect/>
            </a:stretch>
          </p:blipFill>
          <p:spPr>
            <a:xfrm>
              <a:off x="9797796" y="3587750"/>
              <a:ext cx="304800" cy="121919"/>
            </a:xfrm>
            <a:prstGeom prst="rect">
              <a:avLst/>
            </a:prstGeom>
          </p:spPr>
        </p:pic>
        <p:pic>
          <p:nvPicPr>
            <p:cNvPr id="227" name="object 227"/>
            <p:cNvPicPr/>
            <p:nvPr/>
          </p:nvPicPr>
          <p:blipFill>
            <a:blip r:embed="rId67" cstate="print"/>
            <a:stretch>
              <a:fillRect/>
            </a:stretch>
          </p:blipFill>
          <p:spPr>
            <a:xfrm>
              <a:off x="9846563" y="3342144"/>
              <a:ext cx="297179" cy="278117"/>
            </a:xfrm>
            <a:prstGeom prst="rect">
              <a:avLst/>
            </a:prstGeom>
          </p:spPr>
        </p:pic>
        <p:pic>
          <p:nvPicPr>
            <p:cNvPr id="228" name="object 228"/>
            <p:cNvPicPr/>
            <p:nvPr/>
          </p:nvPicPr>
          <p:blipFill>
            <a:blip r:embed="rId68" cstate="print"/>
            <a:stretch>
              <a:fillRect/>
            </a:stretch>
          </p:blipFill>
          <p:spPr>
            <a:xfrm>
              <a:off x="9887712" y="3357372"/>
              <a:ext cx="249936" cy="249935"/>
            </a:xfrm>
            <a:prstGeom prst="rect">
              <a:avLst/>
            </a:prstGeom>
          </p:spPr>
        </p:pic>
        <p:pic>
          <p:nvPicPr>
            <p:cNvPr id="229" name="object 229"/>
            <p:cNvPicPr/>
            <p:nvPr/>
          </p:nvPicPr>
          <p:blipFill>
            <a:blip r:embed="rId69" cstate="print"/>
            <a:stretch>
              <a:fillRect/>
            </a:stretch>
          </p:blipFill>
          <p:spPr>
            <a:xfrm>
              <a:off x="9936479" y="3405124"/>
              <a:ext cx="156972" cy="154939"/>
            </a:xfrm>
            <a:prstGeom prst="rect">
              <a:avLst/>
            </a:prstGeom>
          </p:spPr>
        </p:pic>
      </p:grpSp>
      <p:pic>
        <p:nvPicPr>
          <p:cNvPr id="230" name="object 230"/>
          <p:cNvPicPr/>
          <p:nvPr/>
        </p:nvPicPr>
        <p:blipFill>
          <a:blip r:embed="rId48" cstate="print"/>
          <a:stretch>
            <a:fillRect/>
          </a:stretch>
        </p:blipFill>
        <p:spPr>
          <a:xfrm>
            <a:off x="9691116" y="4841113"/>
            <a:ext cx="497840" cy="121919"/>
          </a:xfrm>
          <a:prstGeom prst="rect">
            <a:avLst/>
          </a:prstGeom>
        </p:spPr>
      </p:pic>
      <p:grpSp>
        <p:nvGrpSpPr>
          <p:cNvPr id="231" name="object 231"/>
          <p:cNvGrpSpPr/>
          <p:nvPr/>
        </p:nvGrpSpPr>
        <p:grpSpPr>
          <a:xfrm>
            <a:off x="9712452" y="4471415"/>
            <a:ext cx="391795" cy="152400"/>
            <a:chOff x="9712452" y="4471415"/>
            <a:chExt cx="391795" cy="152400"/>
          </a:xfrm>
        </p:grpSpPr>
        <p:sp>
          <p:nvSpPr>
            <p:cNvPr id="232" name="object 232"/>
            <p:cNvSpPr/>
            <p:nvPr/>
          </p:nvSpPr>
          <p:spPr>
            <a:xfrm>
              <a:off x="9712452" y="4471415"/>
              <a:ext cx="391795" cy="152400"/>
            </a:xfrm>
            <a:custGeom>
              <a:avLst/>
              <a:gdLst/>
              <a:ahLst/>
              <a:cxnLst/>
              <a:rect l="l" t="t" r="r" b="b"/>
              <a:pathLst>
                <a:path w="391795" h="152400">
                  <a:moveTo>
                    <a:pt x="364363" y="0"/>
                  </a:moveTo>
                  <a:lnTo>
                    <a:pt x="27304" y="0"/>
                  </a:lnTo>
                  <a:lnTo>
                    <a:pt x="16662" y="2141"/>
                  </a:lnTo>
                  <a:lnTo>
                    <a:pt x="7985" y="7985"/>
                  </a:lnTo>
                  <a:lnTo>
                    <a:pt x="2141" y="16662"/>
                  </a:lnTo>
                  <a:lnTo>
                    <a:pt x="0" y="27304"/>
                  </a:lnTo>
                  <a:lnTo>
                    <a:pt x="0" y="125094"/>
                  </a:lnTo>
                  <a:lnTo>
                    <a:pt x="2141" y="135737"/>
                  </a:lnTo>
                  <a:lnTo>
                    <a:pt x="7985" y="144414"/>
                  </a:lnTo>
                  <a:lnTo>
                    <a:pt x="16662" y="150258"/>
                  </a:lnTo>
                  <a:lnTo>
                    <a:pt x="27304" y="152399"/>
                  </a:lnTo>
                  <a:lnTo>
                    <a:pt x="364363" y="152399"/>
                  </a:lnTo>
                  <a:lnTo>
                    <a:pt x="375005" y="150258"/>
                  </a:lnTo>
                  <a:lnTo>
                    <a:pt x="383682" y="144414"/>
                  </a:lnTo>
                  <a:lnTo>
                    <a:pt x="389526" y="135737"/>
                  </a:lnTo>
                  <a:lnTo>
                    <a:pt x="391668" y="125094"/>
                  </a:lnTo>
                  <a:lnTo>
                    <a:pt x="391668" y="27304"/>
                  </a:lnTo>
                  <a:lnTo>
                    <a:pt x="389526" y="16662"/>
                  </a:lnTo>
                  <a:lnTo>
                    <a:pt x="383682" y="7985"/>
                  </a:lnTo>
                  <a:lnTo>
                    <a:pt x="375005" y="2141"/>
                  </a:lnTo>
                  <a:lnTo>
                    <a:pt x="364363" y="0"/>
                  </a:lnTo>
                  <a:close/>
                </a:path>
              </a:pathLst>
            </a:custGeom>
            <a:solidFill>
              <a:srgbClr val="2852DC"/>
            </a:solidFill>
          </p:spPr>
          <p:txBody>
            <a:bodyPr wrap="square" lIns="0" tIns="0" rIns="0" bIns="0" rtlCol="0"/>
            <a:lstStyle/>
            <a:p/>
          </p:txBody>
        </p:sp>
        <p:pic>
          <p:nvPicPr>
            <p:cNvPr id="233" name="object 233"/>
            <p:cNvPicPr/>
            <p:nvPr/>
          </p:nvPicPr>
          <p:blipFill>
            <a:blip r:embed="rId70" cstate="print"/>
            <a:stretch>
              <a:fillRect/>
            </a:stretch>
          </p:blipFill>
          <p:spPr>
            <a:xfrm>
              <a:off x="9836531" y="4485385"/>
              <a:ext cx="219455" cy="121919"/>
            </a:xfrm>
            <a:prstGeom prst="rect">
              <a:avLst/>
            </a:prstGeom>
          </p:spPr>
        </p:pic>
      </p:grpSp>
      <p:pic>
        <p:nvPicPr>
          <p:cNvPr id="234" name="object 234"/>
          <p:cNvPicPr/>
          <p:nvPr/>
        </p:nvPicPr>
        <p:blipFill>
          <a:blip r:embed="rId71" cstate="print"/>
          <a:stretch>
            <a:fillRect/>
          </a:stretch>
        </p:blipFill>
        <p:spPr>
          <a:xfrm>
            <a:off x="8560943" y="4003802"/>
            <a:ext cx="1038529" cy="121919"/>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DEE2EB"/>
          </a:solidFill>
        </p:spPr>
        <p:txBody>
          <a:bodyPr wrap="square" lIns="0" tIns="0" rIns="0" bIns="0" rtlCol="0"/>
          <a:lstStyle/>
          <a:p/>
        </p:txBody>
      </p:sp>
      <p:sp>
        <p:nvSpPr>
          <p:cNvPr id="3" name="object 3"/>
          <p:cNvSpPr txBox="1"/>
          <p:nvPr/>
        </p:nvSpPr>
        <p:spPr>
          <a:xfrm>
            <a:off x="11627611" y="6516116"/>
            <a:ext cx="82550" cy="147955"/>
          </a:xfrm>
          <a:prstGeom prst="rect">
            <a:avLst/>
          </a:prstGeom>
        </p:spPr>
        <p:txBody>
          <a:bodyPr vert="horz" wrap="square" lIns="0" tIns="12700" rIns="0" bIns="0" rtlCol="0">
            <a:spAutoFit/>
          </a:bodyPr>
          <a:lstStyle/>
          <a:p>
            <a:pPr marL="12700">
              <a:lnSpc>
                <a:spcPct val="100000"/>
              </a:lnSpc>
              <a:spcBef>
                <a:spcPts val="100"/>
              </a:spcBef>
            </a:pPr>
            <a:r>
              <a:rPr sz="800" spc="-50" dirty="0">
                <a:solidFill>
                  <a:srgbClr val="8497B8"/>
                </a:solidFill>
                <a:latin typeface="Microsoft Sans Serif" panose="020B0604020202020204"/>
                <a:cs typeface="Microsoft Sans Serif" panose="020B0604020202020204"/>
              </a:rPr>
              <a:t>3</a:t>
            </a:r>
            <a:endParaRPr sz="800">
              <a:latin typeface="Microsoft Sans Serif" panose="020B0604020202020204"/>
              <a:cs typeface="Microsoft Sans Serif" panose="020B0604020202020204"/>
            </a:endParaRPr>
          </a:p>
        </p:txBody>
      </p:sp>
      <p:grpSp>
        <p:nvGrpSpPr>
          <p:cNvPr id="4" name="object 4"/>
          <p:cNvGrpSpPr/>
          <p:nvPr/>
        </p:nvGrpSpPr>
        <p:grpSpPr>
          <a:xfrm>
            <a:off x="-6350" y="-6350"/>
            <a:ext cx="12198350" cy="6870700"/>
            <a:chOff x="-6350" y="-6350"/>
            <a:chExt cx="12198350" cy="6870700"/>
          </a:xfrm>
        </p:grpSpPr>
        <p:sp>
          <p:nvSpPr>
            <p:cNvPr id="5" name="object 5"/>
            <p:cNvSpPr/>
            <p:nvPr/>
          </p:nvSpPr>
          <p:spPr>
            <a:xfrm>
              <a:off x="0" y="0"/>
              <a:ext cx="6304915" cy="6858000"/>
            </a:xfrm>
            <a:custGeom>
              <a:avLst/>
              <a:gdLst/>
              <a:ahLst/>
              <a:cxnLst/>
              <a:rect l="l" t="t" r="r" b="b"/>
              <a:pathLst>
                <a:path w="6304915" h="6858000">
                  <a:moveTo>
                    <a:pt x="3685077" y="6819900"/>
                  </a:moveTo>
                  <a:lnTo>
                    <a:pt x="1909526" y="6819900"/>
                  </a:lnTo>
                  <a:lnTo>
                    <a:pt x="2044863" y="6858000"/>
                  </a:lnTo>
                  <a:lnTo>
                    <a:pt x="3549740" y="6858000"/>
                  </a:lnTo>
                  <a:lnTo>
                    <a:pt x="3685077" y="6819900"/>
                  </a:lnTo>
                  <a:close/>
                </a:path>
                <a:path w="6304915" h="6858000">
                  <a:moveTo>
                    <a:pt x="3555931" y="0"/>
                  </a:moveTo>
                  <a:lnTo>
                    <a:pt x="2038672" y="0"/>
                  </a:lnTo>
                  <a:lnTo>
                    <a:pt x="1999526" y="12700"/>
                  </a:lnTo>
                  <a:lnTo>
                    <a:pt x="1602063" y="127000"/>
                  </a:lnTo>
                  <a:lnTo>
                    <a:pt x="1559152" y="152400"/>
                  </a:lnTo>
                  <a:lnTo>
                    <a:pt x="1474131" y="177800"/>
                  </a:lnTo>
                  <a:lnTo>
                    <a:pt x="1432030" y="203200"/>
                  </a:lnTo>
                  <a:lnTo>
                    <a:pt x="1390206" y="215900"/>
                  </a:lnTo>
                  <a:lnTo>
                    <a:pt x="1348666" y="241300"/>
                  </a:lnTo>
                  <a:lnTo>
                    <a:pt x="1307411" y="254000"/>
                  </a:lnTo>
                  <a:lnTo>
                    <a:pt x="1266448" y="279400"/>
                  </a:lnTo>
                  <a:lnTo>
                    <a:pt x="1225779" y="292100"/>
                  </a:lnTo>
                  <a:lnTo>
                    <a:pt x="1145344" y="342900"/>
                  </a:lnTo>
                  <a:lnTo>
                    <a:pt x="1105585" y="355600"/>
                  </a:lnTo>
                  <a:lnTo>
                    <a:pt x="988195" y="431800"/>
                  </a:lnTo>
                  <a:lnTo>
                    <a:pt x="949708" y="444500"/>
                  </a:lnTo>
                  <a:lnTo>
                    <a:pt x="873722" y="495300"/>
                  </a:lnTo>
                  <a:lnTo>
                    <a:pt x="762280" y="571500"/>
                  </a:lnTo>
                  <a:lnTo>
                    <a:pt x="689725" y="622300"/>
                  </a:lnTo>
                  <a:lnTo>
                    <a:pt x="653981" y="660400"/>
                  </a:lnTo>
                  <a:lnTo>
                    <a:pt x="618600" y="685800"/>
                  </a:lnTo>
                  <a:lnTo>
                    <a:pt x="548938" y="736600"/>
                  </a:lnTo>
                  <a:lnTo>
                    <a:pt x="514667" y="774700"/>
                  </a:lnTo>
                  <a:lnTo>
                    <a:pt x="447264" y="825500"/>
                  </a:lnTo>
                  <a:lnTo>
                    <a:pt x="414141" y="863600"/>
                  </a:lnTo>
                  <a:lnTo>
                    <a:pt x="349072" y="914400"/>
                  </a:lnTo>
                  <a:lnTo>
                    <a:pt x="317134" y="952500"/>
                  </a:lnTo>
                  <a:lnTo>
                    <a:pt x="285600" y="977900"/>
                  </a:lnTo>
                  <a:lnTo>
                    <a:pt x="254474" y="1016000"/>
                  </a:lnTo>
                  <a:lnTo>
                    <a:pt x="223760" y="1054100"/>
                  </a:lnTo>
                  <a:lnTo>
                    <a:pt x="193461" y="1079500"/>
                  </a:lnTo>
                  <a:lnTo>
                    <a:pt x="163584" y="1117600"/>
                  </a:lnTo>
                  <a:lnTo>
                    <a:pt x="134130" y="1143000"/>
                  </a:lnTo>
                  <a:lnTo>
                    <a:pt x="105105" y="1181100"/>
                  </a:lnTo>
                  <a:lnTo>
                    <a:pt x="76513" y="1219200"/>
                  </a:lnTo>
                  <a:lnTo>
                    <a:pt x="48358" y="1257300"/>
                  </a:lnTo>
                  <a:lnTo>
                    <a:pt x="20644" y="1282700"/>
                  </a:lnTo>
                  <a:lnTo>
                    <a:pt x="0" y="1320800"/>
                  </a:lnTo>
                  <a:lnTo>
                    <a:pt x="0" y="5549900"/>
                  </a:lnTo>
                  <a:lnTo>
                    <a:pt x="20644" y="5575300"/>
                  </a:lnTo>
                  <a:lnTo>
                    <a:pt x="48358" y="5613400"/>
                  </a:lnTo>
                  <a:lnTo>
                    <a:pt x="76513" y="5651500"/>
                  </a:lnTo>
                  <a:lnTo>
                    <a:pt x="105105" y="5676900"/>
                  </a:lnTo>
                  <a:lnTo>
                    <a:pt x="134130" y="5715000"/>
                  </a:lnTo>
                  <a:lnTo>
                    <a:pt x="163584" y="5753100"/>
                  </a:lnTo>
                  <a:lnTo>
                    <a:pt x="193461" y="5778500"/>
                  </a:lnTo>
                  <a:lnTo>
                    <a:pt x="223760" y="5816600"/>
                  </a:lnTo>
                  <a:lnTo>
                    <a:pt x="254474" y="5842000"/>
                  </a:lnTo>
                  <a:lnTo>
                    <a:pt x="285600" y="5880100"/>
                  </a:lnTo>
                  <a:lnTo>
                    <a:pt x="317134" y="5905500"/>
                  </a:lnTo>
                  <a:lnTo>
                    <a:pt x="349072" y="5943600"/>
                  </a:lnTo>
                  <a:lnTo>
                    <a:pt x="381409" y="5969000"/>
                  </a:lnTo>
                  <a:lnTo>
                    <a:pt x="414141" y="6007100"/>
                  </a:lnTo>
                  <a:lnTo>
                    <a:pt x="447264" y="6032500"/>
                  </a:lnTo>
                  <a:lnTo>
                    <a:pt x="480774" y="6070600"/>
                  </a:lnTo>
                  <a:lnTo>
                    <a:pt x="514667" y="6096000"/>
                  </a:lnTo>
                  <a:lnTo>
                    <a:pt x="583584" y="6146800"/>
                  </a:lnTo>
                  <a:lnTo>
                    <a:pt x="618600" y="6184900"/>
                  </a:lnTo>
                  <a:lnTo>
                    <a:pt x="653981" y="6210300"/>
                  </a:lnTo>
                  <a:lnTo>
                    <a:pt x="725826" y="6261100"/>
                  </a:lnTo>
                  <a:lnTo>
                    <a:pt x="799084" y="6311900"/>
                  </a:lnTo>
                  <a:lnTo>
                    <a:pt x="911549" y="6388100"/>
                  </a:lnTo>
                  <a:lnTo>
                    <a:pt x="1027006" y="6464300"/>
                  </a:lnTo>
                  <a:lnTo>
                    <a:pt x="1066138" y="6477000"/>
                  </a:lnTo>
                  <a:lnTo>
                    <a:pt x="1185410" y="6553200"/>
                  </a:lnTo>
                  <a:lnTo>
                    <a:pt x="1225779" y="6565900"/>
                  </a:lnTo>
                  <a:lnTo>
                    <a:pt x="1266448" y="6591300"/>
                  </a:lnTo>
                  <a:lnTo>
                    <a:pt x="1307411" y="6604000"/>
                  </a:lnTo>
                  <a:lnTo>
                    <a:pt x="1348666" y="6629400"/>
                  </a:lnTo>
                  <a:lnTo>
                    <a:pt x="1390206" y="6642100"/>
                  </a:lnTo>
                  <a:lnTo>
                    <a:pt x="1432030" y="6667500"/>
                  </a:lnTo>
                  <a:lnTo>
                    <a:pt x="1516506" y="6692900"/>
                  </a:lnTo>
                  <a:lnTo>
                    <a:pt x="1559152" y="6718300"/>
                  </a:lnTo>
                  <a:lnTo>
                    <a:pt x="1776279" y="6781800"/>
                  </a:lnTo>
                  <a:lnTo>
                    <a:pt x="1820456" y="6807200"/>
                  </a:lnTo>
                  <a:lnTo>
                    <a:pt x="1864873" y="6819900"/>
                  </a:lnTo>
                  <a:lnTo>
                    <a:pt x="3729730" y="6819900"/>
                  </a:lnTo>
                  <a:lnTo>
                    <a:pt x="3774147" y="6807200"/>
                  </a:lnTo>
                  <a:lnTo>
                    <a:pt x="3818324" y="6781800"/>
                  </a:lnTo>
                  <a:lnTo>
                    <a:pt x="4035451" y="6718300"/>
                  </a:lnTo>
                  <a:lnTo>
                    <a:pt x="4078097" y="6692900"/>
                  </a:lnTo>
                  <a:lnTo>
                    <a:pt x="4162573" y="6667500"/>
                  </a:lnTo>
                  <a:lnTo>
                    <a:pt x="4204397" y="6642100"/>
                  </a:lnTo>
                  <a:lnTo>
                    <a:pt x="4245937" y="6629400"/>
                  </a:lnTo>
                  <a:lnTo>
                    <a:pt x="4287192" y="6604000"/>
                  </a:lnTo>
                  <a:lnTo>
                    <a:pt x="4328155" y="6591300"/>
                  </a:lnTo>
                  <a:lnTo>
                    <a:pt x="4368824" y="6565900"/>
                  </a:lnTo>
                  <a:lnTo>
                    <a:pt x="4409193" y="6553200"/>
                  </a:lnTo>
                  <a:lnTo>
                    <a:pt x="4528465" y="6477000"/>
                  </a:lnTo>
                  <a:lnTo>
                    <a:pt x="4567597" y="6464300"/>
                  </a:lnTo>
                  <a:lnTo>
                    <a:pt x="4683054" y="6388100"/>
                  </a:lnTo>
                  <a:lnTo>
                    <a:pt x="4795519" y="6311900"/>
                  </a:lnTo>
                  <a:lnTo>
                    <a:pt x="4868777" y="6261100"/>
                  </a:lnTo>
                  <a:lnTo>
                    <a:pt x="4940622" y="6210300"/>
                  </a:lnTo>
                  <a:lnTo>
                    <a:pt x="4976003" y="6184900"/>
                  </a:lnTo>
                  <a:lnTo>
                    <a:pt x="5011019" y="6146800"/>
                  </a:lnTo>
                  <a:lnTo>
                    <a:pt x="5079936" y="6096000"/>
                  </a:lnTo>
                  <a:lnTo>
                    <a:pt x="5113829" y="6070600"/>
                  </a:lnTo>
                  <a:lnTo>
                    <a:pt x="5147339" y="6032500"/>
                  </a:lnTo>
                  <a:lnTo>
                    <a:pt x="5180462" y="6007100"/>
                  </a:lnTo>
                  <a:lnTo>
                    <a:pt x="5213194" y="5969000"/>
                  </a:lnTo>
                  <a:lnTo>
                    <a:pt x="5245531" y="5943600"/>
                  </a:lnTo>
                  <a:lnTo>
                    <a:pt x="5277469" y="5905500"/>
                  </a:lnTo>
                  <a:lnTo>
                    <a:pt x="5309003" y="5880100"/>
                  </a:lnTo>
                  <a:lnTo>
                    <a:pt x="5340129" y="5842000"/>
                  </a:lnTo>
                  <a:lnTo>
                    <a:pt x="5370843" y="5816600"/>
                  </a:lnTo>
                  <a:lnTo>
                    <a:pt x="5401142" y="5778500"/>
                  </a:lnTo>
                  <a:lnTo>
                    <a:pt x="5431019" y="5753100"/>
                  </a:lnTo>
                  <a:lnTo>
                    <a:pt x="5460473" y="5715000"/>
                  </a:lnTo>
                  <a:lnTo>
                    <a:pt x="5489498" y="5676900"/>
                  </a:lnTo>
                  <a:lnTo>
                    <a:pt x="5518090" y="5651500"/>
                  </a:lnTo>
                  <a:lnTo>
                    <a:pt x="5546245" y="5613400"/>
                  </a:lnTo>
                  <a:lnTo>
                    <a:pt x="5573959" y="5575300"/>
                  </a:lnTo>
                  <a:lnTo>
                    <a:pt x="5601227" y="5537200"/>
                  </a:lnTo>
                  <a:lnTo>
                    <a:pt x="5628046" y="5499100"/>
                  </a:lnTo>
                  <a:lnTo>
                    <a:pt x="5654411" y="5461000"/>
                  </a:lnTo>
                  <a:lnTo>
                    <a:pt x="5680319" y="5435600"/>
                  </a:lnTo>
                  <a:lnTo>
                    <a:pt x="5705764" y="5397500"/>
                  </a:lnTo>
                  <a:lnTo>
                    <a:pt x="5730743" y="5359400"/>
                  </a:lnTo>
                  <a:lnTo>
                    <a:pt x="5755252" y="5321300"/>
                  </a:lnTo>
                  <a:lnTo>
                    <a:pt x="5779285" y="5283200"/>
                  </a:lnTo>
                  <a:lnTo>
                    <a:pt x="5802841" y="5245100"/>
                  </a:lnTo>
                  <a:lnTo>
                    <a:pt x="5825913" y="5207000"/>
                  </a:lnTo>
                  <a:lnTo>
                    <a:pt x="5848498" y="5168900"/>
                  </a:lnTo>
                  <a:lnTo>
                    <a:pt x="5870592" y="5118100"/>
                  </a:lnTo>
                  <a:lnTo>
                    <a:pt x="5892190" y="5080000"/>
                  </a:lnTo>
                  <a:lnTo>
                    <a:pt x="5913288" y="5041900"/>
                  </a:lnTo>
                  <a:lnTo>
                    <a:pt x="2652928" y="5041900"/>
                  </a:lnTo>
                  <a:lnTo>
                    <a:pt x="2605567" y="5029200"/>
                  </a:lnTo>
                  <a:lnTo>
                    <a:pt x="2558621" y="5029200"/>
                  </a:lnTo>
                  <a:lnTo>
                    <a:pt x="2512111" y="5016500"/>
                  </a:lnTo>
                  <a:lnTo>
                    <a:pt x="2466055" y="5016500"/>
                  </a:lnTo>
                  <a:lnTo>
                    <a:pt x="2243302" y="4953000"/>
                  </a:lnTo>
                  <a:lnTo>
                    <a:pt x="2200396" y="4927600"/>
                  </a:lnTo>
                  <a:lnTo>
                    <a:pt x="2116389" y="4902200"/>
                  </a:lnTo>
                  <a:lnTo>
                    <a:pt x="2075328" y="4876800"/>
                  </a:lnTo>
                  <a:lnTo>
                    <a:pt x="2034922" y="4851400"/>
                  </a:lnTo>
                  <a:lnTo>
                    <a:pt x="1995191" y="4838700"/>
                  </a:lnTo>
                  <a:lnTo>
                    <a:pt x="1956154" y="4813300"/>
                  </a:lnTo>
                  <a:lnTo>
                    <a:pt x="1917833" y="4787900"/>
                  </a:lnTo>
                  <a:lnTo>
                    <a:pt x="1880246" y="4762500"/>
                  </a:lnTo>
                  <a:lnTo>
                    <a:pt x="1843414" y="4737100"/>
                  </a:lnTo>
                  <a:lnTo>
                    <a:pt x="1807356" y="4711700"/>
                  </a:lnTo>
                  <a:lnTo>
                    <a:pt x="1772094" y="4673600"/>
                  </a:lnTo>
                  <a:lnTo>
                    <a:pt x="1737646" y="4648200"/>
                  </a:lnTo>
                  <a:lnTo>
                    <a:pt x="1704033" y="4622800"/>
                  </a:lnTo>
                  <a:lnTo>
                    <a:pt x="1671275" y="4584700"/>
                  </a:lnTo>
                  <a:lnTo>
                    <a:pt x="1639391" y="4559300"/>
                  </a:lnTo>
                  <a:lnTo>
                    <a:pt x="1608402" y="4521200"/>
                  </a:lnTo>
                  <a:lnTo>
                    <a:pt x="1578328" y="4495800"/>
                  </a:lnTo>
                  <a:lnTo>
                    <a:pt x="1549188" y="4457700"/>
                  </a:lnTo>
                  <a:lnTo>
                    <a:pt x="1521003" y="4419600"/>
                  </a:lnTo>
                  <a:lnTo>
                    <a:pt x="1493792" y="4381500"/>
                  </a:lnTo>
                  <a:lnTo>
                    <a:pt x="1467576" y="4343400"/>
                  </a:lnTo>
                  <a:lnTo>
                    <a:pt x="1442375" y="4305300"/>
                  </a:lnTo>
                  <a:lnTo>
                    <a:pt x="1418208" y="4267200"/>
                  </a:lnTo>
                  <a:lnTo>
                    <a:pt x="1395096" y="4229100"/>
                  </a:lnTo>
                  <a:lnTo>
                    <a:pt x="1373058" y="4191000"/>
                  </a:lnTo>
                  <a:lnTo>
                    <a:pt x="1352115" y="4152900"/>
                  </a:lnTo>
                  <a:lnTo>
                    <a:pt x="1332286" y="4114800"/>
                  </a:lnTo>
                  <a:lnTo>
                    <a:pt x="1313592" y="4076700"/>
                  </a:lnTo>
                  <a:lnTo>
                    <a:pt x="1296052" y="4025900"/>
                  </a:lnTo>
                  <a:lnTo>
                    <a:pt x="1279686" y="3987800"/>
                  </a:lnTo>
                  <a:lnTo>
                    <a:pt x="1264515" y="3937000"/>
                  </a:lnTo>
                  <a:lnTo>
                    <a:pt x="1250558" y="3898900"/>
                  </a:lnTo>
                  <a:lnTo>
                    <a:pt x="1237836" y="3848100"/>
                  </a:lnTo>
                  <a:lnTo>
                    <a:pt x="1226368" y="3810000"/>
                  </a:lnTo>
                  <a:lnTo>
                    <a:pt x="1216174" y="3759200"/>
                  </a:lnTo>
                  <a:lnTo>
                    <a:pt x="1207275" y="3721100"/>
                  </a:lnTo>
                  <a:lnTo>
                    <a:pt x="1199690" y="3670300"/>
                  </a:lnTo>
                  <a:lnTo>
                    <a:pt x="1193439" y="3619500"/>
                  </a:lnTo>
                  <a:lnTo>
                    <a:pt x="1188543" y="3581400"/>
                  </a:lnTo>
                  <a:lnTo>
                    <a:pt x="1185021" y="3530600"/>
                  </a:lnTo>
                  <a:lnTo>
                    <a:pt x="1182893" y="3479800"/>
                  </a:lnTo>
                  <a:lnTo>
                    <a:pt x="1182179" y="3429000"/>
                  </a:lnTo>
                  <a:lnTo>
                    <a:pt x="1182893" y="3378200"/>
                  </a:lnTo>
                  <a:lnTo>
                    <a:pt x="1185021" y="3340100"/>
                  </a:lnTo>
                  <a:lnTo>
                    <a:pt x="1188543" y="3289300"/>
                  </a:lnTo>
                  <a:lnTo>
                    <a:pt x="1193439" y="3238500"/>
                  </a:lnTo>
                  <a:lnTo>
                    <a:pt x="1199690" y="3187700"/>
                  </a:lnTo>
                  <a:lnTo>
                    <a:pt x="1207275" y="3149600"/>
                  </a:lnTo>
                  <a:lnTo>
                    <a:pt x="1216174" y="3098800"/>
                  </a:lnTo>
                  <a:lnTo>
                    <a:pt x="1226368" y="3060700"/>
                  </a:lnTo>
                  <a:lnTo>
                    <a:pt x="1237836" y="3009900"/>
                  </a:lnTo>
                  <a:lnTo>
                    <a:pt x="1250558" y="2959100"/>
                  </a:lnTo>
                  <a:lnTo>
                    <a:pt x="1264515" y="2921000"/>
                  </a:lnTo>
                  <a:lnTo>
                    <a:pt x="1279686" y="2882900"/>
                  </a:lnTo>
                  <a:lnTo>
                    <a:pt x="1296052" y="2832100"/>
                  </a:lnTo>
                  <a:lnTo>
                    <a:pt x="1313592" y="2794000"/>
                  </a:lnTo>
                  <a:lnTo>
                    <a:pt x="1332286" y="2755900"/>
                  </a:lnTo>
                  <a:lnTo>
                    <a:pt x="1352115" y="2705100"/>
                  </a:lnTo>
                  <a:lnTo>
                    <a:pt x="1373058" y="2667000"/>
                  </a:lnTo>
                  <a:lnTo>
                    <a:pt x="1395096" y="2628900"/>
                  </a:lnTo>
                  <a:lnTo>
                    <a:pt x="1418208" y="2590800"/>
                  </a:lnTo>
                  <a:lnTo>
                    <a:pt x="1442375" y="2552700"/>
                  </a:lnTo>
                  <a:lnTo>
                    <a:pt x="1467576" y="2514600"/>
                  </a:lnTo>
                  <a:lnTo>
                    <a:pt x="1493792" y="2476500"/>
                  </a:lnTo>
                  <a:lnTo>
                    <a:pt x="1521003" y="2438400"/>
                  </a:lnTo>
                  <a:lnTo>
                    <a:pt x="1549188" y="2400300"/>
                  </a:lnTo>
                  <a:lnTo>
                    <a:pt x="1578328" y="2374900"/>
                  </a:lnTo>
                  <a:lnTo>
                    <a:pt x="1608402" y="2336800"/>
                  </a:lnTo>
                  <a:lnTo>
                    <a:pt x="1639391" y="2311400"/>
                  </a:lnTo>
                  <a:lnTo>
                    <a:pt x="1671275" y="2273300"/>
                  </a:lnTo>
                  <a:lnTo>
                    <a:pt x="1704033" y="2247900"/>
                  </a:lnTo>
                  <a:lnTo>
                    <a:pt x="1737646" y="2209800"/>
                  </a:lnTo>
                  <a:lnTo>
                    <a:pt x="1772094" y="2184400"/>
                  </a:lnTo>
                  <a:lnTo>
                    <a:pt x="1807356" y="2159000"/>
                  </a:lnTo>
                  <a:lnTo>
                    <a:pt x="1843414" y="2133600"/>
                  </a:lnTo>
                  <a:lnTo>
                    <a:pt x="1880246" y="2095500"/>
                  </a:lnTo>
                  <a:lnTo>
                    <a:pt x="1917833" y="2082800"/>
                  </a:lnTo>
                  <a:lnTo>
                    <a:pt x="1956154" y="2057400"/>
                  </a:lnTo>
                  <a:lnTo>
                    <a:pt x="1995191" y="2032000"/>
                  </a:lnTo>
                  <a:lnTo>
                    <a:pt x="2034922" y="2006600"/>
                  </a:lnTo>
                  <a:lnTo>
                    <a:pt x="2075328" y="1981200"/>
                  </a:lnTo>
                  <a:lnTo>
                    <a:pt x="2116389" y="1968500"/>
                  </a:lnTo>
                  <a:lnTo>
                    <a:pt x="2158085" y="1943100"/>
                  </a:lnTo>
                  <a:lnTo>
                    <a:pt x="2286782" y="1905000"/>
                  </a:lnTo>
                  <a:lnTo>
                    <a:pt x="2330818" y="1879600"/>
                  </a:lnTo>
                  <a:lnTo>
                    <a:pt x="2420474" y="1854200"/>
                  </a:lnTo>
                  <a:lnTo>
                    <a:pt x="2466055" y="1854200"/>
                  </a:lnTo>
                  <a:lnTo>
                    <a:pt x="2558621" y="1828800"/>
                  </a:lnTo>
                  <a:lnTo>
                    <a:pt x="2652928" y="1828800"/>
                  </a:lnTo>
                  <a:lnTo>
                    <a:pt x="2700684" y="1816100"/>
                  </a:lnTo>
                  <a:lnTo>
                    <a:pt x="5913288" y="1816100"/>
                  </a:lnTo>
                  <a:lnTo>
                    <a:pt x="5892190" y="1778000"/>
                  </a:lnTo>
                  <a:lnTo>
                    <a:pt x="5870592" y="1739900"/>
                  </a:lnTo>
                  <a:lnTo>
                    <a:pt x="5848498" y="1701800"/>
                  </a:lnTo>
                  <a:lnTo>
                    <a:pt x="5825913" y="1663700"/>
                  </a:lnTo>
                  <a:lnTo>
                    <a:pt x="5802841" y="1625600"/>
                  </a:lnTo>
                  <a:lnTo>
                    <a:pt x="5779285" y="1587500"/>
                  </a:lnTo>
                  <a:lnTo>
                    <a:pt x="5755252" y="1549400"/>
                  </a:lnTo>
                  <a:lnTo>
                    <a:pt x="5730743" y="1511300"/>
                  </a:lnTo>
                  <a:lnTo>
                    <a:pt x="5705764" y="1473200"/>
                  </a:lnTo>
                  <a:lnTo>
                    <a:pt x="5680319" y="1435100"/>
                  </a:lnTo>
                  <a:lnTo>
                    <a:pt x="5654411" y="1397000"/>
                  </a:lnTo>
                  <a:lnTo>
                    <a:pt x="5628046" y="1358900"/>
                  </a:lnTo>
                  <a:lnTo>
                    <a:pt x="5601227" y="1320800"/>
                  </a:lnTo>
                  <a:lnTo>
                    <a:pt x="5573959" y="1282700"/>
                  </a:lnTo>
                  <a:lnTo>
                    <a:pt x="5546245" y="1257300"/>
                  </a:lnTo>
                  <a:lnTo>
                    <a:pt x="5518090" y="1219200"/>
                  </a:lnTo>
                  <a:lnTo>
                    <a:pt x="5489498" y="1181100"/>
                  </a:lnTo>
                  <a:lnTo>
                    <a:pt x="5460473" y="1143000"/>
                  </a:lnTo>
                  <a:lnTo>
                    <a:pt x="5431019" y="1117600"/>
                  </a:lnTo>
                  <a:lnTo>
                    <a:pt x="5401142" y="1079500"/>
                  </a:lnTo>
                  <a:lnTo>
                    <a:pt x="5370843" y="1054100"/>
                  </a:lnTo>
                  <a:lnTo>
                    <a:pt x="5340129" y="1016000"/>
                  </a:lnTo>
                  <a:lnTo>
                    <a:pt x="5309003" y="977900"/>
                  </a:lnTo>
                  <a:lnTo>
                    <a:pt x="5277469" y="952500"/>
                  </a:lnTo>
                  <a:lnTo>
                    <a:pt x="5245531" y="914400"/>
                  </a:lnTo>
                  <a:lnTo>
                    <a:pt x="5180462" y="863600"/>
                  </a:lnTo>
                  <a:lnTo>
                    <a:pt x="5147339" y="825500"/>
                  </a:lnTo>
                  <a:lnTo>
                    <a:pt x="5079936" y="774700"/>
                  </a:lnTo>
                  <a:lnTo>
                    <a:pt x="5045665" y="736600"/>
                  </a:lnTo>
                  <a:lnTo>
                    <a:pt x="4976003" y="685800"/>
                  </a:lnTo>
                  <a:lnTo>
                    <a:pt x="4940622" y="660400"/>
                  </a:lnTo>
                  <a:lnTo>
                    <a:pt x="4904878" y="622300"/>
                  </a:lnTo>
                  <a:lnTo>
                    <a:pt x="4832323" y="571500"/>
                  </a:lnTo>
                  <a:lnTo>
                    <a:pt x="4720881" y="495300"/>
                  </a:lnTo>
                  <a:lnTo>
                    <a:pt x="4644895" y="444500"/>
                  </a:lnTo>
                  <a:lnTo>
                    <a:pt x="4606408" y="431800"/>
                  </a:lnTo>
                  <a:lnTo>
                    <a:pt x="4489018" y="355600"/>
                  </a:lnTo>
                  <a:lnTo>
                    <a:pt x="4449259" y="342900"/>
                  </a:lnTo>
                  <a:lnTo>
                    <a:pt x="4368824" y="292100"/>
                  </a:lnTo>
                  <a:lnTo>
                    <a:pt x="4328155" y="279400"/>
                  </a:lnTo>
                  <a:lnTo>
                    <a:pt x="4287192" y="254000"/>
                  </a:lnTo>
                  <a:lnTo>
                    <a:pt x="4245937" y="241300"/>
                  </a:lnTo>
                  <a:lnTo>
                    <a:pt x="4204397" y="215900"/>
                  </a:lnTo>
                  <a:lnTo>
                    <a:pt x="4162573" y="203200"/>
                  </a:lnTo>
                  <a:lnTo>
                    <a:pt x="4120472" y="177800"/>
                  </a:lnTo>
                  <a:lnTo>
                    <a:pt x="4035451" y="152400"/>
                  </a:lnTo>
                  <a:lnTo>
                    <a:pt x="3992540" y="127000"/>
                  </a:lnTo>
                  <a:lnTo>
                    <a:pt x="3595077" y="12700"/>
                  </a:lnTo>
                  <a:lnTo>
                    <a:pt x="3555931" y="0"/>
                  </a:lnTo>
                  <a:close/>
                </a:path>
                <a:path w="6304915" h="6858000">
                  <a:moveTo>
                    <a:pt x="5913288" y="1816100"/>
                  </a:moveTo>
                  <a:lnTo>
                    <a:pt x="2893919" y="1816100"/>
                  </a:lnTo>
                  <a:lnTo>
                    <a:pt x="2941675" y="1828800"/>
                  </a:lnTo>
                  <a:lnTo>
                    <a:pt x="3035983" y="1828800"/>
                  </a:lnTo>
                  <a:lnTo>
                    <a:pt x="3128551" y="1854200"/>
                  </a:lnTo>
                  <a:lnTo>
                    <a:pt x="3174132" y="1854200"/>
                  </a:lnTo>
                  <a:lnTo>
                    <a:pt x="3263791" y="1879600"/>
                  </a:lnTo>
                  <a:lnTo>
                    <a:pt x="3307827" y="1905000"/>
                  </a:lnTo>
                  <a:lnTo>
                    <a:pt x="3436528" y="1943100"/>
                  </a:lnTo>
                  <a:lnTo>
                    <a:pt x="3478226" y="1968500"/>
                  </a:lnTo>
                  <a:lnTo>
                    <a:pt x="3519288" y="1981200"/>
                  </a:lnTo>
                  <a:lnTo>
                    <a:pt x="3559696" y="2006600"/>
                  </a:lnTo>
                  <a:lnTo>
                    <a:pt x="3599428" y="2032000"/>
                  </a:lnTo>
                  <a:lnTo>
                    <a:pt x="3638466" y="2057400"/>
                  </a:lnTo>
                  <a:lnTo>
                    <a:pt x="3676790" y="2082800"/>
                  </a:lnTo>
                  <a:lnTo>
                    <a:pt x="3714378" y="2095500"/>
                  </a:lnTo>
                  <a:lnTo>
                    <a:pt x="3751212" y="2133600"/>
                  </a:lnTo>
                  <a:lnTo>
                    <a:pt x="3787271" y="2159000"/>
                  </a:lnTo>
                  <a:lnTo>
                    <a:pt x="3822535" y="2184400"/>
                  </a:lnTo>
                  <a:lnTo>
                    <a:pt x="3856984" y="2209800"/>
                  </a:lnTo>
                  <a:lnTo>
                    <a:pt x="3890599" y="2247900"/>
                  </a:lnTo>
                  <a:lnTo>
                    <a:pt x="3923359" y="2273300"/>
                  </a:lnTo>
                  <a:lnTo>
                    <a:pt x="3955245" y="2311400"/>
                  </a:lnTo>
                  <a:lnTo>
                    <a:pt x="3986235" y="2336800"/>
                  </a:lnTo>
                  <a:lnTo>
                    <a:pt x="4016311" y="2374900"/>
                  </a:lnTo>
                  <a:lnTo>
                    <a:pt x="4045453" y="2400300"/>
                  </a:lnTo>
                  <a:lnTo>
                    <a:pt x="4073640" y="2438400"/>
                  </a:lnTo>
                  <a:lnTo>
                    <a:pt x="4100852" y="2476500"/>
                  </a:lnTo>
                  <a:lnTo>
                    <a:pt x="4127069" y="2514600"/>
                  </a:lnTo>
                  <a:lnTo>
                    <a:pt x="4152272" y="2552700"/>
                  </a:lnTo>
                  <a:lnTo>
                    <a:pt x="4176441" y="2590800"/>
                  </a:lnTo>
                  <a:lnTo>
                    <a:pt x="4199555" y="2628900"/>
                  </a:lnTo>
                  <a:lnTo>
                    <a:pt x="4221594" y="2667000"/>
                  </a:lnTo>
                  <a:lnTo>
                    <a:pt x="4242539" y="2705100"/>
                  </a:lnTo>
                  <a:lnTo>
                    <a:pt x="4262369" y="2755900"/>
                  </a:lnTo>
                  <a:lnTo>
                    <a:pt x="4281065" y="2794000"/>
                  </a:lnTo>
                  <a:lnTo>
                    <a:pt x="4298606" y="2832100"/>
                  </a:lnTo>
                  <a:lnTo>
                    <a:pt x="4314973" y="2882900"/>
                  </a:lnTo>
                  <a:lnTo>
                    <a:pt x="4330145" y="2921000"/>
                  </a:lnTo>
                  <a:lnTo>
                    <a:pt x="4344103" y="2959100"/>
                  </a:lnTo>
                  <a:lnTo>
                    <a:pt x="4356826" y="3009900"/>
                  </a:lnTo>
                  <a:lnTo>
                    <a:pt x="4368295" y="3060700"/>
                  </a:lnTo>
                  <a:lnTo>
                    <a:pt x="4378489" y="3098800"/>
                  </a:lnTo>
                  <a:lnTo>
                    <a:pt x="4387389" y="3149600"/>
                  </a:lnTo>
                  <a:lnTo>
                    <a:pt x="4394975" y="3187700"/>
                  </a:lnTo>
                  <a:lnTo>
                    <a:pt x="4401226" y="3238500"/>
                  </a:lnTo>
                  <a:lnTo>
                    <a:pt x="4406123" y="3289300"/>
                  </a:lnTo>
                  <a:lnTo>
                    <a:pt x="4409646" y="3340100"/>
                  </a:lnTo>
                  <a:lnTo>
                    <a:pt x="4411774" y="3378200"/>
                  </a:lnTo>
                  <a:lnTo>
                    <a:pt x="4412488" y="3429000"/>
                  </a:lnTo>
                  <a:lnTo>
                    <a:pt x="4411774" y="3479800"/>
                  </a:lnTo>
                  <a:lnTo>
                    <a:pt x="4409646" y="3530600"/>
                  </a:lnTo>
                  <a:lnTo>
                    <a:pt x="4406123" y="3581400"/>
                  </a:lnTo>
                  <a:lnTo>
                    <a:pt x="4401226" y="3619500"/>
                  </a:lnTo>
                  <a:lnTo>
                    <a:pt x="4394975" y="3670300"/>
                  </a:lnTo>
                  <a:lnTo>
                    <a:pt x="4387389" y="3721100"/>
                  </a:lnTo>
                  <a:lnTo>
                    <a:pt x="4378489" y="3759200"/>
                  </a:lnTo>
                  <a:lnTo>
                    <a:pt x="4368295" y="3810000"/>
                  </a:lnTo>
                  <a:lnTo>
                    <a:pt x="4356826" y="3848100"/>
                  </a:lnTo>
                  <a:lnTo>
                    <a:pt x="4344103" y="3898900"/>
                  </a:lnTo>
                  <a:lnTo>
                    <a:pt x="4330145" y="3937000"/>
                  </a:lnTo>
                  <a:lnTo>
                    <a:pt x="4314973" y="3987800"/>
                  </a:lnTo>
                  <a:lnTo>
                    <a:pt x="4298606" y="4025900"/>
                  </a:lnTo>
                  <a:lnTo>
                    <a:pt x="4281065" y="4076700"/>
                  </a:lnTo>
                  <a:lnTo>
                    <a:pt x="4262369" y="4114800"/>
                  </a:lnTo>
                  <a:lnTo>
                    <a:pt x="4242539" y="4152900"/>
                  </a:lnTo>
                  <a:lnTo>
                    <a:pt x="4221594" y="4191000"/>
                  </a:lnTo>
                  <a:lnTo>
                    <a:pt x="4199555" y="4229100"/>
                  </a:lnTo>
                  <a:lnTo>
                    <a:pt x="4176441" y="4267200"/>
                  </a:lnTo>
                  <a:lnTo>
                    <a:pt x="4152272" y="4305300"/>
                  </a:lnTo>
                  <a:lnTo>
                    <a:pt x="4127069" y="4343400"/>
                  </a:lnTo>
                  <a:lnTo>
                    <a:pt x="4100852" y="4381500"/>
                  </a:lnTo>
                  <a:lnTo>
                    <a:pt x="4073640" y="4419600"/>
                  </a:lnTo>
                  <a:lnTo>
                    <a:pt x="4045453" y="4457700"/>
                  </a:lnTo>
                  <a:lnTo>
                    <a:pt x="4016311" y="4495800"/>
                  </a:lnTo>
                  <a:lnTo>
                    <a:pt x="3986235" y="4521200"/>
                  </a:lnTo>
                  <a:lnTo>
                    <a:pt x="3955245" y="4559300"/>
                  </a:lnTo>
                  <a:lnTo>
                    <a:pt x="3923359" y="4584700"/>
                  </a:lnTo>
                  <a:lnTo>
                    <a:pt x="3890599" y="4622800"/>
                  </a:lnTo>
                  <a:lnTo>
                    <a:pt x="3856984" y="4648200"/>
                  </a:lnTo>
                  <a:lnTo>
                    <a:pt x="3822535" y="4673600"/>
                  </a:lnTo>
                  <a:lnTo>
                    <a:pt x="3787271" y="4711700"/>
                  </a:lnTo>
                  <a:lnTo>
                    <a:pt x="3751212" y="4737100"/>
                  </a:lnTo>
                  <a:lnTo>
                    <a:pt x="3714378" y="4762500"/>
                  </a:lnTo>
                  <a:lnTo>
                    <a:pt x="3676790" y="4787900"/>
                  </a:lnTo>
                  <a:lnTo>
                    <a:pt x="3638466" y="4813300"/>
                  </a:lnTo>
                  <a:lnTo>
                    <a:pt x="3599428" y="4838700"/>
                  </a:lnTo>
                  <a:lnTo>
                    <a:pt x="3559696" y="4851400"/>
                  </a:lnTo>
                  <a:lnTo>
                    <a:pt x="3519288" y="4876800"/>
                  </a:lnTo>
                  <a:lnTo>
                    <a:pt x="3478226" y="4902200"/>
                  </a:lnTo>
                  <a:lnTo>
                    <a:pt x="3394216" y="4927600"/>
                  </a:lnTo>
                  <a:lnTo>
                    <a:pt x="3351309" y="4953000"/>
                  </a:lnTo>
                  <a:lnTo>
                    <a:pt x="3128551" y="5016500"/>
                  </a:lnTo>
                  <a:lnTo>
                    <a:pt x="3082494" y="5016500"/>
                  </a:lnTo>
                  <a:lnTo>
                    <a:pt x="3035983" y="5029200"/>
                  </a:lnTo>
                  <a:lnTo>
                    <a:pt x="2989037" y="5029200"/>
                  </a:lnTo>
                  <a:lnTo>
                    <a:pt x="2941675" y="5041900"/>
                  </a:lnTo>
                  <a:lnTo>
                    <a:pt x="5913288" y="5041900"/>
                  </a:lnTo>
                  <a:lnTo>
                    <a:pt x="5933883" y="5003800"/>
                  </a:lnTo>
                  <a:lnTo>
                    <a:pt x="5953970" y="4965700"/>
                  </a:lnTo>
                  <a:lnTo>
                    <a:pt x="5973544" y="4927600"/>
                  </a:lnTo>
                  <a:lnTo>
                    <a:pt x="5992602" y="4876800"/>
                  </a:lnTo>
                  <a:lnTo>
                    <a:pt x="6011139" y="4838700"/>
                  </a:lnTo>
                  <a:lnTo>
                    <a:pt x="6029152" y="4800600"/>
                  </a:lnTo>
                  <a:lnTo>
                    <a:pt x="6046636" y="4749800"/>
                  </a:lnTo>
                  <a:lnTo>
                    <a:pt x="6063586" y="4711700"/>
                  </a:lnTo>
                  <a:lnTo>
                    <a:pt x="6079999" y="4673600"/>
                  </a:lnTo>
                  <a:lnTo>
                    <a:pt x="6095871" y="4622800"/>
                  </a:lnTo>
                  <a:lnTo>
                    <a:pt x="6111197" y="4584700"/>
                  </a:lnTo>
                  <a:lnTo>
                    <a:pt x="6125974" y="4533900"/>
                  </a:lnTo>
                  <a:lnTo>
                    <a:pt x="6140196" y="4495800"/>
                  </a:lnTo>
                  <a:lnTo>
                    <a:pt x="6153860" y="4457700"/>
                  </a:lnTo>
                  <a:lnTo>
                    <a:pt x="6166962" y="4406900"/>
                  </a:lnTo>
                  <a:lnTo>
                    <a:pt x="6179497" y="4368800"/>
                  </a:lnTo>
                  <a:lnTo>
                    <a:pt x="6191461" y="4318000"/>
                  </a:lnTo>
                  <a:lnTo>
                    <a:pt x="6202851" y="4279900"/>
                  </a:lnTo>
                  <a:lnTo>
                    <a:pt x="6213661" y="4229100"/>
                  </a:lnTo>
                  <a:lnTo>
                    <a:pt x="6223888" y="4178300"/>
                  </a:lnTo>
                  <a:lnTo>
                    <a:pt x="6233528" y="4140200"/>
                  </a:lnTo>
                  <a:lnTo>
                    <a:pt x="6242576" y="4089400"/>
                  </a:lnTo>
                  <a:lnTo>
                    <a:pt x="6251028" y="4051300"/>
                  </a:lnTo>
                  <a:lnTo>
                    <a:pt x="6258880" y="4000500"/>
                  </a:lnTo>
                  <a:lnTo>
                    <a:pt x="6266129" y="3949700"/>
                  </a:lnTo>
                  <a:lnTo>
                    <a:pt x="6272768" y="3911600"/>
                  </a:lnTo>
                  <a:lnTo>
                    <a:pt x="6278796" y="3860800"/>
                  </a:lnTo>
                  <a:lnTo>
                    <a:pt x="6284206" y="3810000"/>
                  </a:lnTo>
                  <a:lnTo>
                    <a:pt x="6288996" y="3771900"/>
                  </a:lnTo>
                  <a:lnTo>
                    <a:pt x="6293160" y="3721100"/>
                  </a:lnTo>
                  <a:lnTo>
                    <a:pt x="6296696" y="3670300"/>
                  </a:lnTo>
                  <a:lnTo>
                    <a:pt x="6299598" y="3619500"/>
                  </a:lnTo>
                  <a:lnTo>
                    <a:pt x="6301862" y="3581400"/>
                  </a:lnTo>
                  <a:lnTo>
                    <a:pt x="6303484" y="3530600"/>
                  </a:lnTo>
                  <a:lnTo>
                    <a:pt x="6304461" y="3479800"/>
                  </a:lnTo>
                  <a:lnTo>
                    <a:pt x="6304788" y="3429000"/>
                  </a:lnTo>
                  <a:lnTo>
                    <a:pt x="6304461" y="3378200"/>
                  </a:lnTo>
                  <a:lnTo>
                    <a:pt x="6303484" y="3340100"/>
                  </a:lnTo>
                  <a:lnTo>
                    <a:pt x="6301862" y="3289300"/>
                  </a:lnTo>
                  <a:lnTo>
                    <a:pt x="6299598" y="3238500"/>
                  </a:lnTo>
                  <a:lnTo>
                    <a:pt x="6296696" y="3187700"/>
                  </a:lnTo>
                  <a:lnTo>
                    <a:pt x="6293160" y="3149600"/>
                  </a:lnTo>
                  <a:lnTo>
                    <a:pt x="6288996" y="3098800"/>
                  </a:lnTo>
                  <a:lnTo>
                    <a:pt x="6284206" y="3048000"/>
                  </a:lnTo>
                  <a:lnTo>
                    <a:pt x="6278796" y="2997200"/>
                  </a:lnTo>
                  <a:lnTo>
                    <a:pt x="6272768" y="2959100"/>
                  </a:lnTo>
                  <a:lnTo>
                    <a:pt x="6266129" y="2908300"/>
                  </a:lnTo>
                  <a:lnTo>
                    <a:pt x="6258880" y="2857500"/>
                  </a:lnTo>
                  <a:lnTo>
                    <a:pt x="6251028" y="2819400"/>
                  </a:lnTo>
                  <a:lnTo>
                    <a:pt x="6242576" y="2768600"/>
                  </a:lnTo>
                  <a:lnTo>
                    <a:pt x="6233528" y="2730500"/>
                  </a:lnTo>
                  <a:lnTo>
                    <a:pt x="6223888" y="2679700"/>
                  </a:lnTo>
                  <a:lnTo>
                    <a:pt x="6213661" y="2628900"/>
                  </a:lnTo>
                  <a:lnTo>
                    <a:pt x="6202851" y="2590800"/>
                  </a:lnTo>
                  <a:lnTo>
                    <a:pt x="6191461" y="2540000"/>
                  </a:lnTo>
                  <a:lnTo>
                    <a:pt x="6179497" y="2501900"/>
                  </a:lnTo>
                  <a:lnTo>
                    <a:pt x="6166962" y="2451100"/>
                  </a:lnTo>
                  <a:lnTo>
                    <a:pt x="6153860" y="2413000"/>
                  </a:lnTo>
                  <a:lnTo>
                    <a:pt x="6140196" y="2362200"/>
                  </a:lnTo>
                  <a:lnTo>
                    <a:pt x="6125974" y="2324100"/>
                  </a:lnTo>
                  <a:lnTo>
                    <a:pt x="6111197" y="2273300"/>
                  </a:lnTo>
                  <a:lnTo>
                    <a:pt x="6095871" y="2235200"/>
                  </a:lnTo>
                  <a:lnTo>
                    <a:pt x="6079999" y="2197100"/>
                  </a:lnTo>
                  <a:lnTo>
                    <a:pt x="6063586" y="2146300"/>
                  </a:lnTo>
                  <a:lnTo>
                    <a:pt x="6046636" y="2108200"/>
                  </a:lnTo>
                  <a:lnTo>
                    <a:pt x="6029152" y="2070100"/>
                  </a:lnTo>
                  <a:lnTo>
                    <a:pt x="6011139" y="2019300"/>
                  </a:lnTo>
                  <a:lnTo>
                    <a:pt x="5992602" y="1981200"/>
                  </a:lnTo>
                  <a:lnTo>
                    <a:pt x="5973544" y="1943100"/>
                  </a:lnTo>
                  <a:lnTo>
                    <a:pt x="5953970" y="1905000"/>
                  </a:lnTo>
                  <a:lnTo>
                    <a:pt x="5933883" y="1854200"/>
                  </a:lnTo>
                  <a:lnTo>
                    <a:pt x="5913288" y="1816100"/>
                  </a:lnTo>
                  <a:close/>
                </a:path>
              </a:pathLst>
            </a:custGeom>
            <a:solidFill>
              <a:srgbClr val="ACB9CF">
                <a:alpha val="58038"/>
              </a:srgbClr>
            </a:solidFill>
          </p:spPr>
          <p:txBody>
            <a:bodyPr wrap="square" lIns="0" tIns="0" rIns="0" bIns="0" rtlCol="0"/>
            <a:lstStyle/>
            <a:p/>
          </p:txBody>
        </p:sp>
        <p:sp>
          <p:nvSpPr>
            <p:cNvPr id="6" name="object 6"/>
            <p:cNvSpPr/>
            <p:nvPr/>
          </p:nvSpPr>
          <p:spPr>
            <a:xfrm>
              <a:off x="0" y="0"/>
              <a:ext cx="6743700" cy="6858000"/>
            </a:xfrm>
            <a:custGeom>
              <a:avLst/>
              <a:gdLst/>
              <a:ahLst/>
              <a:cxnLst/>
              <a:rect l="l" t="t" r="r" b="b"/>
              <a:pathLst>
                <a:path w="6743700" h="6858000">
                  <a:moveTo>
                    <a:pt x="0" y="653245"/>
                  </a:moveTo>
                  <a:lnTo>
                    <a:pt x="27885" y="625365"/>
                  </a:lnTo>
                  <a:lnTo>
                    <a:pt x="59957" y="594015"/>
                  </a:lnTo>
                  <a:lnTo>
                    <a:pt x="92383" y="563029"/>
                  </a:lnTo>
                  <a:lnTo>
                    <a:pt x="125160" y="532410"/>
                  </a:lnTo>
                  <a:lnTo>
                    <a:pt x="158283" y="502160"/>
                  </a:lnTo>
                  <a:lnTo>
                    <a:pt x="191750" y="472284"/>
                  </a:lnTo>
                  <a:lnTo>
                    <a:pt x="225557" y="442784"/>
                  </a:lnTo>
                  <a:lnTo>
                    <a:pt x="259701" y="413664"/>
                  </a:lnTo>
                  <a:lnTo>
                    <a:pt x="294179" y="384927"/>
                  </a:lnTo>
                  <a:lnTo>
                    <a:pt x="328988" y="356577"/>
                  </a:lnTo>
                  <a:lnTo>
                    <a:pt x="364124" y="328617"/>
                  </a:lnTo>
                  <a:lnTo>
                    <a:pt x="399583" y="301049"/>
                  </a:lnTo>
                  <a:lnTo>
                    <a:pt x="435363" y="273878"/>
                  </a:lnTo>
                  <a:lnTo>
                    <a:pt x="471460" y="247107"/>
                  </a:lnTo>
                  <a:lnTo>
                    <a:pt x="507872" y="220739"/>
                  </a:lnTo>
                  <a:lnTo>
                    <a:pt x="544594" y="194776"/>
                  </a:lnTo>
                  <a:lnTo>
                    <a:pt x="581623" y="169224"/>
                  </a:lnTo>
                  <a:lnTo>
                    <a:pt x="618956" y="144084"/>
                  </a:lnTo>
                  <a:lnTo>
                    <a:pt x="656590" y="119361"/>
                  </a:lnTo>
                  <a:lnTo>
                    <a:pt x="694522" y="95056"/>
                  </a:lnTo>
                  <a:lnTo>
                    <a:pt x="732747" y="71175"/>
                  </a:lnTo>
                  <a:lnTo>
                    <a:pt x="771264" y="47720"/>
                  </a:lnTo>
                  <a:lnTo>
                    <a:pt x="810068" y="24694"/>
                  </a:lnTo>
                  <a:lnTo>
                    <a:pt x="849156" y="2101"/>
                  </a:lnTo>
                  <a:lnTo>
                    <a:pt x="852889" y="0"/>
                  </a:lnTo>
                </a:path>
                <a:path w="6743700" h="6858000">
                  <a:moveTo>
                    <a:pt x="4747787" y="0"/>
                  </a:moveTo>
                  <a:lnTo>
                    <a:pt x="4790609" y="24694"/>
                  </a:lnTo>
                  <a:lnTo>
                    <a:pt x="4829413" y="47720"/>
                  </a:lnTo>
                  <a:lnTo>
                    <a:pt x="4867929" y="71175"/>
                  </a:lnTo>
                  <a:lnTo>
                    <a:pt x="4906155" y="95056"/>
                  </a:lnTo>
                  <a:lnTo>
                    <a:pt x="4944086" y="119361"/>
                  </a:lnTo>
                  <a:lnTo>
                    <a:pt x="4981721" y="144084"/>
                  </a:lnTo>
                  <a:lnTo>
                    <a:pt x="5019054" y="169224"/>
                  </a:lnTo>
                  <a:lnTo>
                    <a:pt x="5056083" y="194776"/>
                  </a:lnTo>
                  <a:lnTo>
                    <a:pt x="5092805" y="220739"/>
                  </a:lnTo>
                  <a:lnTo>
                    <a:pt x="5129217" y="247107"/>
                  </a:lnTo>
                  <a:lnTo>
                    <a:pt x="5165314" y="273878"/>
                  </a:lnTo>
                  <a:lnTo>
                    <a:pt x="5201094" y="301049"/>
                  </a:lnTo>
                  <a:lnTo>
                    <a:pt x="5236554" y="328617"/>
                  </a:lnTo>
                  <a:lnTo>
                    <a:pt x="5271690" y="356577"/>
                  </a:lnTo>
                  <a:lnTo>
                    <a:pt x="5306498" y="384927"/>
                  </a:lnTo>
                  <a:lnTo>
                    <a:pt x="5340977" y="413664"/>
                  </a:lnTo>
                  <a:lnTo>
                    <a:pt x="5375121" y="442784"/>
                  </a:lnTo>
                  <a:lnTo>
                    <a:pt x="5408929" y="472284"/>
                  </a:lnTo>
                  <a:lnTo>
                    <a:pt x="5442396" y="502160"/>
                  </a:lnTo>
                  <a:lnTo>
                    <a:pt x="5475519" y="532410"/>
                  </a:lnTo>
                  <a:lnTo>
                    <a:pt x="5508296" y="563029"/>
                  </a:lnTo>
                  <a:lnTo>
                    <a:pt x="5540722" y="594015"/>
                  </a:lnTo>
                  <a:lnTo>
                    <a:pt x="5572795" y="625365"/>
                  </a:lnTo>
                  <a:lnTo>
                    <a:pt x="5604511" y="657075"/>
                  </a:lnTo>
                  <a:lnTo>
                    <a:pt x="5635867" y="689141"/>
                  </a:lnTo>
                  <a:lnTo>
                    <a:pt x="5666859" y="721561"/>
                  </a:lnTo>
                  <a:lnTo>
                    <a:pt x="5697485" y="754331"/>
                  </a:lnTo>
                  <a:lnTo>
                    <a:pt x="5727741" y="787448"/>
                  </a:lnTo>
                  <a:lnTo>
                    <a:pt x="5757623" y="820908"/>
                  </a:lnTo>
                  <a:lnTo>
                    <a:pt x="5787129" y="854709"/>
                  </a:lnTo>
                  <a:lnTo>
                    <a:pt x="5816255" y="888847"/>
                  </a:lnTo>
                  <a:lnTo>
                    <a:pt x="5844997" y="923318"/>
                  </a:lnTo>
                  <a:lnTo>
                    <a:pt x="5873353" y="958120"/>
                  </a:lnTo>
                  <a:lnTo>
                    <a:pt x="5901319" y="993249"/>
                  </a:lnTo>
                  <a:lnTo>
                    <a:pt x="5928892" y="1028702"/>
                  </a:lnTo>
                  <a:lnTo>
                    <a:pt x="5956069" y="1064475"/>
                  </a:lnTo>
                  <a:lnTo>
                    <a:pt x="5982846" y="1100565"/>
                  </a:lnTo>
                  <a:lnTo>
                    <a:pt x="6009219" y="1136969"/>
                  </a:lnTo>
                  <a:lnTo>
                    <a:pt x="6035187" y="1173684"/>
                  </a:lnTo>
                  <a:lnTo>
                    <a:pt x="6060745" y="1210706"/>
                  </a:lnTo>
                  <a:lnTo>
                    <a:pt x="6085889" y="1248032"/>
                  </a:lnTo>
                  <a:lnTo>
                    <a:pt x="6110618" y="1285659"/>
                  </a:lnTo>
                  <a:lnTo>
                    <a:pt x="6134927" y="1323583"/>
                  </a:lnTo>
                  <a:lnTo>
                    <a:pt x="6158813" y="1361802"/>
                  </a:lnTo>
                  <a:lnTo>
                    <a:pt x="6182274" y="1400311"/>
                  </a:lnTo>
                  <a:lnTo>
                    <a:pt x="6205304" y="1439107"/>
                  </a:lnTo>
                  <a:lnTo>
                    <a:pt x="6227902" y="1478188"/>
                  </a:lnTo>
                  <a:lnTo>
                    <a:pt x="6250064" y="1517549"/>
                  </a:lnTo>
                  <a:lnTo>
                    <a:pt x="6271787" y="1557188"/>
                  </a:lnTo>
                  <a:lnTo>
                    <a:pt x="6293066" y="1597102"/>
                  </a:lnTo>
                  <a:lnTo>
                    <a:pt x="6313900" y="1637286"/>
                  </a:lnTo>
                  <a:lnTo>
                    <a:pt x="6334285" y="1677738"/>
                  </a:lnTo>
                  <a:lnTo>
                    <a:pt x="6354217" y="1718455"/>
                  </a:lnTo>
                  <a:lnTo>
                    <a:pt x="6373694" y="1759433"/>
                  </a:lnTo>
                  <a:lnTo>
                    <a:pt x="6392711" y="1800668"/>
                  </a:lnTo>
                  <a:lnTo>
                    <a:pt x="6411266" y="1842158"/>
                  </a:lnTo>
                  <a:lnTo>
                    <a:pt x="6429355" y="1883899"/>
                  </a:lnTo>
                  <a:lnTo>
                    <a:pt x="6446974" y="1925888"/>
                  </a:lnTo>
                  <a:lnTo>
                    <a:pt x="6464122" y="1968122"/>
                  </a:lnTo>
                  <a:lnTo>
                    <a:pt x="6480794" y="2010596"/>
                  </a:lnTo>
                  <a:lnTo>
                    <a:pt x="6496987" y="2053309"/>
                  </a:lnTo>
                  <a:lnTo>
                    <a:pt x="6512698" y="2096257"/>
                  </a:lnTo>
                  <a:lnTo>
                    <a:pt x="6527923" y="2139436"/>
                  </a:lnTo>
                  <a:lnTo>
                    <a:pt x="6542660" y="2182843"/>
                  </a:lnTo>
                  <a:lnTo>
                    <a:pt x="6556904" y="2226475"/>
                  </a:lnTo>
                  <a:lnTo>
                    <a:pt x="6570653" y="2270328"/>
                  </a:lnTo>
                  <a:lnTo>
                    <a:pt x="6583903" y="2314400"/>
                  </a:lnTo>
                  <a:lnTo>
                    <a:pt x="6596651" y="2358686"/>
                  </a:lnTo>
                  <a:lnTo>
                    <a:pt x="6608893" y="2403184"/>
                  </a:lnTo>
                  <a:lnTo>
                    <a:pt x="6620627" y="2447891"/>
                  </a:lnTo>
                  <a:lnTo>
                    <a:pt x="6631849" y="2492802"/>
                  </a:lnTo>
                  <a:lnTo>
                    <a:pt x="6642556" y="2537915"/>
                  </a:lnTo>
                  <a:lnTo>
                    <a:pt x="6652744" y="2583227"/>
                  </a:lnTo>
                  <a:lnTo>
                    <a:pt x="6662411" y="2628733"/>
                  </a:lnTo>
                  <a:lnTo>
                    <a:pt x="6671552" y="2674432"/>
                  </a:lnTo>
                  <a:lnTo>
                    <a:pt x="6680165" y="2720319"/>
                  </a:lnTo>
                  <a:lnTo>
                    <a:pt x="6688246" y="2766391"/>
                  </a:lnTo>
                  <a:lnTo>
                    <a:pt x="6695792" y="2812645"/>
                  </a:lnTo>
                  <a:lnTo>
                    <a:pt x="6702800" y="2859077"/>
                  </a:lnTo>
                  <a:lnTo>
                    <a:pt x="6709266" y="2905685"/>
                  </a:lnTo>
                  <a:lnTo>
                    <a:pt x="6715187" y="2952465"/>
                  </a:lnTo>
                  <a:lnTo>
                    <a:pt x="6720560" y="2999414"/>
                  </a:lnTo>
                  <a:lnTo>
                    <a:pt x="6725381" y="3046528"/>
                  </a:lnTo>
                  <a:lnTo>
                    <a:pt x="6729647" y="3093804"/>
                  </a:lnTo>
                  <a:lnTo>
                    <a:pt x="6733356" y="3141239"/>
                  </a:lnTo>
                  <a:lnTo>
                    <a:pt x="6736503" y="3188830"/>
                  </a:lnTo>
                  <a:lnTo>
                    <a:pt x="6739085" y="3236572"/>
                  </a:lnTo>
                  <a:lnTo>
                    <a:pt x="6741099" y="3284464"/>
                  </a:lnTo>
                  <a:lnTo>
                    <a:pt x="6742541" y="3332501"/>
                  </a:lnTo>
                  <a:lnTo>
                    <a:pt x="6743409" y="3380681"/>
                  </a:lnTo>
                  <a:lnTo>
                    <a:pt x="6743700" y="3429000"/>
                  </a:lnTo>
                  <a:lnTo>
                    <a:pt x="6743409" y="3477318"/>
                  </a:lnTo>
                  <a:lnTo>
                    <a:pt x="6742541" y="3525498"/>
                  </a:lnTo>
                  <a:lnTo>
                    <a:pt x="6741099" y="3573536"/>
                  </a:lnTo>
                  <a:lnTo>
                    <a:pt x="6739085" y="3621428"/>
                  </a:lnTo>
                  <a:lnTo>
                    <a:pt x="6736503" y="3669171"/>
                  </a:lnTo>
                  <a:lnTo>
                    <a:pt x="6733356" y="3716761"/>
                  </a:lnTo>
                  <a:lnTo>
                    <a:pt x="6729647" y="3764197"/>
                  </a:lnTo>
                  <a:lnTo>
                    <a:pt x="6725381" y="3811473"/>
                  </a:lnTo>
                  <a:lnTo>
                    <a:pt x="6720560" y="3858587"/>
                  </a:lnTo>
                  <a:lnTo>
                    <a:pt x="6715187" y="3905536"/>
                  </a:lnTo>
                  <a:lnTo>
                    <a:pt x="6709266" y="3952316"/>
                  </a:lnTo>
                  <a:lnTo>
                    <a:pt x="6702800" y="3998924"/>
                  </a:lnTo>
                  <a:lnTo>
                    <a:pt x="6695792" y="4045357"/>
                  </a:lnTo>
                  <a:lnTo>
                    <a:pt x="6688246" y="4091611"/>
                  </a:lnTo>
                  <a:lnTo>
                    <a:pt x="6680165" y="4137684"/>
                  </a:lnTo>
                  <a:lnTo>
                    <a:pt x="6671552" y="4183571"/>
                  </a:lnTo>
                  <a:lnTo>
                    <a:pt x="6662411" y="4229269"/>
                  </a:lnTo>
                  <a:lnTo>
                    <a:pt x="6652744" y="4274776"/>
                  </a:lnTo>
                  <a:lnTo>
                    <a:pt x="6642556" y="4320088"/>
                  </a:lnTo>
                  <a:lnTo>
                    <a:pt x="6631849" y="4365201"/>
                  </a:lnTo>
                  <a:lnTo>
                    <a:pt x="6620627" y="4410112"/>
                  </a:lnTo>
                  <a:lnTo>
                    <a:pt x="6608893" y="4454819"/>
                  </a:lnTo>
                  <a:lnTo>
                    <a:pt x="6596651" y="4499317"/>
                  </a:lnTo>
                  <a:lnTo>
                    <a:pt x="6583903" y="4543604"/>
                  </a:lnTo>
                  <a:lnTo>
                    <a:pt x="6570653" y="4587675"/>
                  </a:lnTo>
                  <a:lnTo>
                    <a:pt x="6556904" y="4631529"/>
                  </a:lnTo>
                  <a:lnTo>
                    <a:pt x="6542660" y="4675161"/>
                  </a:lnTo>
                  <a:lnTo>
                    <a:pt x="6527923" y="4718568"/>
                  </a:lnTo>
                  <a:lnTo>
                    <a:pt x="6512698" y="4761747"/>
                  </a:lnTo>
                  <a:lnTo>
                    <a:pt x="6496987" y="4804695"/>
                  </a:lnTo>
                  <a:lnTo>
                    <a:pt x="6480794" y="4847408"/>
                  </a:lnTo>
                  <a:lnTo>
                    <a:pt x="6464122" y="4889883"/>
                  </a:lnTo>
                  <a:lnTo>
                    <a:pt x="6446974" y="4932116"/>
                  </a:lnTo>
                  <a:lnTo>
                    <a:pt x="6429355" y="4974105"/>
                  </a:lnTo>
                  <a:lnTo>
                    <a:pt x="6411266" y="5015846"/>
                  </a:lnTo>
                  <a:lnTo>
                    <a:pt x="6392711" y="5057336"/>
                  </a:lnTo>
                  <a:lnTo>
                    <a:pt x="6373694" y="5098572"/>
                  </a:lnTo>
                  <a:lnTo>
                    <a:pt x="6354217" y="5139550"/>
                  </a:lnTo>
                  <a:lnTo>
                    <a:pt x="6334285" y="5180266"/>
                  </a:lnTo>
                  <a:lnTo>
                    <a:pt x="6313900" y="5220718"/>
                  </a:lnTo>
                  <a:lnTo>
                    <a:pt x="6293066" y="5260903"/>
                  </a:lnTo>
                  <a:lnTo>
                    <a:pt x="6271787" y="5300816"/>
                  </a:lnTo>
                  <a:lnTo>
                    <a:pt x="6250064" y="5340455"/>
                  </a:lnTo>
                  <a:lnTo>
                    <a:pt x="6227902" y="5379817"/>
                  </a:lnTo>
                  <a:lnTo>
                    <a:pt x="6205304" y="5418898"/>
                  </a:lnTo>
                  <a:lnTo>
                    <a:pt x="6182274" y="5457694"/>
                  </a:lnTo>
                  <a:lnTo>
                    <a:pt x="6158813" y="5496203"/>
                  </a:lnTo>
                  <a:lnTo>
                    <a:pt x="6134927" y="5534421"/>
                  </a:lnTo>
                  <a:lnTo>
                    <a:pt x="6110618" y="5572345"/>
                  </a:lnTo>
                  <a:lnTo>
                    <a:pt x="6085889" y="5609972"/>
                  </a:lnTo>
                  <a:lnTo>
                    <a:pt x="6060745" y="5647298"/>
                  </a:lnTo>
                  <a:lnTo>
                    <a:pt x="6035187" y="5684320"/>
                  </a:lnTo>
                  <a:lnTo>
                    <a:pt x="6009219" y="5721035"/>
                  </a:lnTo>
                  <a:lnTo>
                    <a:pt x="5982846" y="5757439"/>
                  </a:lnTo>
                  <a:lnTo>
                    <a:pt x="5956069" y="5793530"/>
                  </a:lnTo>
                  <a:lnTo>
                    <a:pt x="5928892" y="5829303"/>
                  </a:lnTo>
                  <a:lnTo>
                    <a:pt x="5901319" y="5864755"/>
                  </a:lnTo>
                  <a:lnTo>
                    <a:pt x="5873353" y="5899884"/>
                  </a:lnTo>
                  <a:lnTo>
                    <a:pt x="5844997" y="5934686"/>
                  </a:lnTo>
                  <a:lnTo>
                    <a:pt x="5816255" y="5969157"/>
                  </a:lnTo>
                  <a:lnTo>
                    <a:pt x="5787129" y="6003295"/>
                  </a:lnTo>
                  <a:lnTo>
                    <a:pt x="5757623" y="6037096"/>
                  </a:lnTo>
                  <a:lnTo>
                    <a:pt x="5727741" y="6070556"/>
                  </a:lnTo>
                  <a:lnTo>
                    <a:pt x="5697485" y="6103673"/>
                  </a:lnTo>
                  <a:lnTo>
                    <a:pt x="5666859" y="6136443"/>
                  </a:lnTo>
                  <a:lnTo>
                    <a:pt x="5635867" y="6168863"/>
                  </a:lnTo>
                  <a:lnTo>
                    <a:pt x="5604511" y="6200929"/>
                  </a:lnTo>
                  <a:lnTo>
                    <a:pt x="5572795" y="6232639"/>
                  </a:lnTo>
                  <a:lnTo>
                    <a:pt x="5540722" y="6263988"/>
                  </a:lnTo>
                  <a:lnTo>
                    <a:pt x="5508296" y="6294975"/>
                  </a:lnTo>
                  <a:lnTo>
                    <a:pt x="5475519" y="6325594"/>
                  </a:lnTo>
                  <a:lnTo>
                    <a:pt x="5442396" y="6355843"/>
                  </a:lnTo>
                  <a:lnTo>
                    <a:pt x="5408929" y="6385720"/>
                  </a:lnTo>
                  <a:lnTo>
                    <a:pt x="5375121" y="6415219"/>
                  </a:lnTo>
                  <a:lnTo>
                    <a:pt x="5340977" y="6444339"/>
                  </a:lnTo>
                  <a:lnTo>
                    <a:pt x="5306498" y="6473076"/>
                  </a:lnTo>
                  <a:lnTo>
                    <a:pt x="5271690" y="6501426"/>
                  </a:lnTo>
                  <a:lnTo>
                    <a:pt x="5236554" y="6529386"/>
                  </a:lnTo>
                  <a:lnTo>
                    <a:pt x="5201094" y="6556953"/>
                  </a:lnTo>
                  <a:lnTo>
                    <a:pt x="5165314" y="6584124"/>
                  </a:lnTo>
                  <a:lnTo>
                    <a:pt x="5129217" y="6610896"/>
                  </a:lnTo>
                  <a:lnTo>
                    <a:pt x="5092805" y="6637264"/>
                  </a:lnTo>
                  <a:lnTo>
                    <a:pt x="5056083" y="6663226"/>
                  </a:lnTo>
                  <a:lnTo>
                    <a:pt x="5019054" y="6688779"/>
                  </a:lnTo>
                  <a:lnTo>
                    <a:pt x="4981721" y="6713918"/>
                  </a:lnTo>
                  <a:lnTo>
                    <a:pt x="4944086" y="6738642"/>
                  </a:lnTo>
                  <a:lnTo>
                    <a:pt x="4906155" y="6762946"/>
                  </a:lnTo>
                  <a:lnTo>
                    <a:pt x="4867929" y="6786827"/>
                  </a:lnTo>
                  <a:lnTo>
                    <a:pt x="4829413" y="6810282"/>
                  </a:lnTo>
                  <a:lnTo>
                    <a:pt x="4790609" y="6833308"/>
                  </a:lnTo>
                  <a:lnTo>
                    <a:pt x="4751521" y="6855901"/>
                  </a:lnTo>
                  <a:lnTo>
                    <a:pt x="4747792" y="6858000"/>
                  </a:lnTo>
                </a:path>
                <a:path w="6743700" h="6858000">
                  <a:moveTo>
                    <a:pt x="852884" y="6858000"/>
                  </a:moveTo>
                  <a:lnTo>
                    <a:pt x="810068" y="6833308"/>
                  </a:lnTo>
                  <a:lnTo>
                    <a:pt x="771264" y="6810282"/>
                  </a:lnTo>
                  <a:lnTo>
                    <a:pt x="732747" y="6786827"/>
                  </a:lnTo>
                  <a:lnTo>
                    <a:pt x="694522" y="6762946"/>
                  </a:lnTo>
                  <a:lnTo>
                    <a:pt x="656590" y="6738642"/>
                  </a:lnTo>
                  <a:lnTo>
                    <a:pt x="618956" y="6713918"/>
                  </a:lnTo>
                  <a:lnTo>
                    <a:pt x="581623" y="6688779"/>
                  </a:lnTo>
                  <a:lnTo>
                    <a:pt x="544594" y="6663226"/>
                  </a:lnTo>
                  <a:lnTo>
                    <a:pt x="507872" y="6637264"/>
                  </a:lnTo>
                  <a:lnTo>
                    <a:pt x="471460" y="6610896"/>
                  </a:lnTo>
                  <a:lnTo>
                    <a:pt x="435363" y="6584124"/>
                  </a:lnTo>
                  <a:lnTo>
                    <a:pt x="399583" y="6556953"/>
                  </a:lnTo>
                  <a:lnTo>
                    <a:pt x="364124" y="6529386"/>
                  </a:lnTo>
                  <a:lnTo>
                    <a:pt x="328988" y="6501426"/>
                  </a:lnTo>
                  <a:lnTo>
                    <a:pt x="294179" y="6473076"/>
                  </a:lnTo>
                  <a:lnTo>
                    <a:pt x="259701" y="6444339"/>
                  </a:lnTo>
                  <a:lnTo>
                    <a:pt x="225557" y="6415219"/>
                  </a:lnTo>
                  <a:lnTo>
                    <a:pt x="191750" y="6385720"/>
                  </a:lnTo>
                  <a:lnTo>
                    <a:pt x="158283" y="6355843"/>
                  </a:lnTo>
                  <a:lnTo>
                    <a:pt x="125160" y="6325594"/>
                  </a:lnTo>
                  <a:lnTo>
                    <a:pt x="92383" y="6294975"/>
                  </a:lnTo>
                  <a:lnTo>
                    <a:pt x="59957" y="6263988"/>
                  </a:lnTo>
                  <a:lnTo>
                    <a:pt x="27885" y="6232639"/>
                  </a:lnTo>
                  <a:lnTo>
                    <a:pt x="0" y="6204759"/>
                  </a:lnTo>
                </a:path>
              </a:pathLst>
            </a:custGeom>
            <a:ln w="12700">
              <a:solidFill>
                <a:srgbClr val="ACB9D0"/>
              </a:solidFill>
            </a:ln>
          </p:spPr>
          <p:txBody>
            <a:bodyPr wrap="square" lIns="0" tIns="0" rIns="0" bIns="0" rtlCol="0"/>
            <a:lstStyle/>
            <a:p/>
          </p:txBody>
        </p:sp>
        <p:pic>
          <p:nvPicPr>
            <p:cNvPr id="7" name="object 7"/>
            <p:cNvPicPr/>
            <p:nvPr/>
          </p:nvPicPr>
          <p:blipFill>
            <a:blip r:embed="rId1" cstate="print"/>
            <a:stretch>
              <a:fillRect/>
            </a:stretch>
          </p:blipFill>
          <p:spPr>
            <a:xfrm>
              <a:off x="8615171" y="396189"/>
              <a:ext cx="3576828" cy="6208903"/>
            </a:xfrm>
            <a:prstGeom prst="rect">
              <a:avLst/>
            </a:prstGeom>
          </p:spPr>
        </p:pic>
        <p:sp>
          <p:nvSpPr>
            <p:cNvPr id="8" name="object 8"/>
            <p:cNvSpPr/>
            <p:nvPr/>
          </p:nvSpPr>
          <p:spPr>
            <a:xfrm>
              <a:off x="9073895" y="716280"/>
              <a:ext cx="3118485" cy="5419725"/>
            </a:xfrm>
            <a:custGeom>
              <a:avLst/>
              <a:gdLst/>
              <a:ahLst/>
              <a:cxnLst/>
              <a:rect l="l" t="t" r="r" b="b"/>
              <a:pathLst>
                <a:path w="3118484" h="5419725">
                  <a:moveTo>
                    <a:pt x="3118104" y="0"/>
                  </a:moveTo>
                  <a:lnTo>
                    <a:pt x="187071" y="0"/>
                  </a:lnTo>
                  <a:lnTo>
                    <a:pt x="137362" y="6686"/>
                  </a:lnTo>
                  <a:lnTo>
                    <a:pt x="92681" y="25555"/>
                  </a:lnTo>
                  <a:lnTo>
                    <a:pt x="54816" y="54816"/>
                  </a:lnTo>
                  <a:lnTo>
                    <a:pt x="25555" y="92681"/>
                  </a:lnTo>
                  <a:lnTo>
                    <a:pt x="6686" y="137362"/>
                  </a:lnTo>
                  <a:lnTo>
                    <a:pt x="0" y="187071"/>
                  </a:lnTo>
                  <a:lnTo>
                    <a:pt x="0" y="5232247"/>
                  </a:lnTo>
                  <a:lnTo>
                    <a:pt x="6686" y="5281984"/>
                  </a:lnTo>
                  <a:lnTo>
                    <a:pt x="25555" y="5326677"/>
                  </a:lnTo>
                  <a:lnTo>
                    <a:pt x="54816" y="5364543"/>
                  </a:lnTo>
                  <a:lnTo>
                    <a:pt x="92681" y="5393799"/>
                  </a:lnTo>
                  <a:lnTo>
                    <a:pt x="137362" y="5412660"/>
                  </a:lnTo>
                  <a:lnTo>
                    <a:pt x="187071" y="5419344"/>
                  </a:lnTo>
                  <a:lnTo>
                    <a:pt x="3118104" y="5419344"/>
                  </a:lnTo>
                  <a:lnTo>
                    <a:pt x="3118104" y="0"/>
                  </a:lnTo>
                  <a:close/>
                </a:path>
              </a:pathLst>
            </a:custGeom>
            <a:solidFill>
              <a:srgbClr val="0D283B"/>
            </a:solidFill>
          </p:spPr>
          <p:txBody>
            <a:bodyPr wrap="square" lIns="0" tIns="0" rIns="0" bIns="0" rtlCol="0"/>
            <a:lstStyle/>
            <a:p/>
          </p:txBody>
        </p:sp>
      </p:grpSp>
      <p:sp>
        <p:nvSpPr>
          <p:cNvPr id="9" name="object 9"/>
          <p:cNvSpPr txBox="1"/>
          <p:nvPr/>
        </p:nvSpPr>
        <p:spPr>
          <a:xfrm>
            <a:off x="9394697" y="2260168"/>
            <a:ext cx="1781175" cy="2178050"/>
          </a:xfrm>
          <a:prstGeom prst="rect">
            <a:avLst/>
          </a:prstGeom>
        </p:spPr>
        <p:txBody>
          <a:bodyPr vert="horz" wrap="square" lIns="0" tIns="80010" rIns="0" bIns="0" rtlCol="0">
            <a:spAutoFit/>
          </a:bodyPr>
          <a:lstStyle/>
          <a:p>
            <a:pPr marL="12700" marR="28575">
              <a:lnSpc>
                <a:spcPct val="87000"/>
              </a:lnSpc>
              <a:spcBef>
                <a:spcPts val="630"/>
              </a:spcBef>
            </a:pPr>
            <a:r>
              <a:rPr sz="3400" spc="-10" dirty="0">
                <a:solidFill>
                  <a:srgbClr val="F7F8F9"/>
                </a:solidFill>
                <a:latin typeface="Microsoft Sans Serif" panose="020B0604020202020204"/>
                <a:cs typeface="Microsoft Sans Serif" panose="020B0604020202020204"/>
              </a:rPr>
              <a:t>Deploy networks faster</a:t>
            </a:r>
            <a:endParaRPr sz="3400">
              <a:latin typeface="Microsoft Sans Serif" panose="020B0604020202020204"/>
              <a:cs typeface="Microsoft Sans Serif" panose="020B0604020202020204"/>
            </a:endParaRPr>
          </a:p>
          <a:p>
            <a:pPr marL="12700">
              <a:lnSpc>
                <a:spcPts val="2470"/>
              </a:lnSpc>
              <a:spcBef>
                <a:spcPts val="835"/>
              </a:spcBef>
            </a:pPr>
            <a:r>
              <a:rPr sz="2100" dirty="0">
                <a:solidFill>
                  <a:srgbClr val="F7F8F9"/>
                </a:solidFill>
                <a:latin typeface="Microsoft Sans Serif" panose="020B0604020202020204"/>
                <a:cs typeface="Microsoft Sans Serif" panose="020B0604020202020204"/>
              </a:rPr>
              <a:t>with</a:t>
            </a:r>
            <a:r>
              <a:rPr sz="2100" spc="-25" dirty="0">
                <a:solidFill>
                  <a:srgbClr val="F7F8F9"/>
                </a:solidFill>
                <a:latin typeface="Microsoft Sans Serif" panose="020B0604020202020204"/>
                <a:cs typeface="Microsoft Sans Serif" panose="020B0604020202020204"/>
              </a:rPr>
              <a:t> </a:t>
            </a:r>
            <a:r>
              <a:rPr sz="2100" dirty="0">
                <a:solidFill>
                  <a:srgbClr val="F7F8F9"/>
                </a:solidFill>
                <a:latin typeface="Microsoft Sans Serif" panose="020B0604020202020204"/>
                <a:cs typeface="Microsoft Sans Serif" panose="020B0604020202020204"/>
              </a:rPr>
              <a:t>vRAN</a:t>
            </a:r>
            <a:r>
              <a:rPr sz="2100" spc="-20" dirty="0">
                <a:solidFill>
                  <a:srgbClr val="F7F8F9"/>
                </a:solidFill>
                <a:latin typeface="Microsoft Sans Serif" panose="020B0604020202020204"/>
                <a:cs typeface="Microsoft Sans Serif" panose="020B0604020202020204"/>
              </a:rPr>
              <a:t> </a:t>
            </a:r>
            <a:r>
              <a:rPr sz="2100" spc="-25" dirty="0">
                <a:solidFill>
                  <a:srgbClr val="F7F8F9"/>
                </a:solidFill>
                <a:latin typeface="Microsoft Sans Serif" panose="020B0604020202020204"/>
                <a:cs typeface="Microsoft Sans Serif" panose="020B0604020202020204"/>
              </a:rPr>
              <a:t>and</a:t>
            </a:r>
            <a:endParaRPr sz="2100">
              <a:latin typeface="Microsoft Sans Serif" panose="020B0604020202020204"/>
              <a:cs typeface="Microsoft Sans Serif" panose="020B0604020202020204"/>
            </a:endParaRPr>
          </a:p>
          <a:p>
            <a:pPr marL="12700">
              <a:lnSpc>
                <a:spcPts val="2470"/>
              </a:lnSpc>
            </a:pPr>
            <a:r>
              <a:rPr sz="2100" spc="-10" dirty="0">
                <a:solidFill>
                  <a:srgbClr val="F7F8F9"/>
                </a:solidFill>
                <a:latin typeface="Microsoft Sans Serif" panose="020B0604020202020204"/>
                <a:cs typeface="Microsoft Sans Serif" panose="020B0604020202020204"/>
              </a:rPr>
              <a:t>disaggregation</a:t>
            </a:r>
            <a:endParaRPr sz="2100">
              <a:latin typeface="Microsoft Sans Serif" panose="020B0604020202020204"/>
              <a:cs typeface="Microsoft Sans Serif" panose="020B0604020202020204"/>
            </a:endParaRPr>
          </a:p>
        </p:txBody>
      </p:sp>
      <p:grpSp>
        <p:nvGrpSpPr>
          <p:cNvPr id="10" name="object 10"/>
          <p:cNvGrpSpPr/>
          <p:nvPr/>
        </p:nvGrpSpPr>
        <p:grpSpPr>
          <a:xfrm>
            <a:off x="4715255" y="126492"/>
            <a:ext cx="2358390" cy="6293485"/>
            <a:chOff x="4715255" y="126492"/>
            <a:chExt cx="2358390" cy="6293485"/>
          </a:xfrm>
        </p:grpSpPr>
        <p:pic>
          <p:nvPicPr>
            <p:cNvPr id="11" name="object 11"/>
            <p:cNvPicPr/>
            <p:nvPr/>
          </p:nvPicPr>
          <p:blipFill>
            <a:blip r:embed="rId2" cstate="print"/>
            <a:stretch>
              <a:fillRect/>
            </a:stretch>
          </p:blipFill>
          <p:spPr>
            <a:xfrm>
              <a:off x="5667755" y="736092"/>
              <a:ext cx="219456" cy="217932"/>
            </a:xfrm>
            <a:prstGeom prst="rect">
              <a:avLst/>
            </a:prstGeom>
          </p:spPr>
        </p:pic>
        <p:pic>
          <p:nvPicPr>
            <p:cNvPr id="12" name="object 12"/>
            <p:cNvPicPr/>
            <p:nvPr/>
          </p:nvPicPr>
          <p:blipFill>
            <a:blip r:embed="rId3" cstate="print"/>
            <a:stretch>
              <a:fillRect/>
            </a:stretch>
          </p:blipFill>
          <p:spPr>
            <a:xfrm>
              <a:off x="4715255" y="126492"/>
              <a:ext cx="1393444" cy="1394840"/>
            </a:xfrm>
            <a:prstGeom prst="rect">
              <a:avLst/>
            </a:prstGeom>
          </p:spPr>
        </p:pic>
        <p:pic>
          <p:nvPicPr>
            <p:cNvPr id="13" name="object 13"/>
            <p:cNvPicPr/>
            <p:nvPr/>
          </p:nvPicPr>
          <p:blipFill>
            <a:blip r:embed="rId4" cstate="print"/>
            <a:stretch>
              <a:fillRect/>
            </a:stretch>
          </p:blipFill>
          <p:spPr>
            <a:xfrm>
              <a:off x="5719572" y="775715"/>
              <a:ext cx="137160" cy="138684"/>
            </a:xfrm>
            <a:prstGeom prst="rect">
              <a:avLst/>
            </a:prstGeom>
          </p:spPr>
        </p:pic>
        <p:pic>
          <p:nvPicPr>
            <p:cNvPr id="14" name="object 14"/>
            <p:cNvPicPr/>
            <p:nvPr/>
          </p:nvPicPr>
          <p:blipFill>
            <a:blip r:embed="rId5" cstate="print"/>
            <a:stretch>
              <a:fillRect/>
            </a:stretch>
          </p:blipFill>
          <p:spPr>
            <a:xfrm>
              <a:off x="6632448" y="3337559"/>
              <a:ext cx="219455" cy="219455"/>
            </a:xfrm>
            <a:prstGeom prst="rect">
              <a:avLst/>
            </a:prstGeom>
          </p:spPr>
        </p:pic>
        <p:pic>
          <p:nvPicPr>
            <p:cNvPr id="15" name="object 15"/>
            <p:cNvPicPr/>
            <p:nvPr/>
          </p:nvPicPr>
          <p:blipFill>
            <a:blip r:embed="rId6" cstate="print"/>
            <a:stretch>
              <a:fillRect/>
            </a:stretch>
          </p:blipFill>
          <p:spPr>
            <a:xfrm>
              <a:off x="5679947" y="2729484"/>
              <a:ext cx="1393444" cy="1393444"/>
            </a:xfrm>
            <a:prstGeom prst="rect">
              <a:avLst/>
            </a:prstGeom>
          </p:spPr>
        </p:pic>
        <p:pic>
          <p:nvPicPr>
            <p:cNvPr id="16" name="object 16"/>
            <p:cNvPicPr/>
            <p:nvPr/>
          </p:nvPicPr>
          <p:blipFill>
            <a:blip r:embed="rId7" cstate="print"/>
            <a:stretch>
              <a:fillRect/>
            </a:stretch>
          </p:blipFill>
          <p:spPr>
            <a:xfrm>
              <a:off x="6684263" y="3378707"/>
              <a:ext cx="137159" cy="137159"/>
            </a:xfrm>
            <a:prstGeom prst="rect">
              <a:avLst/>
            </a:prstGeom>
          </p:spPr>
        </p:pic>
        <p:pic>
          <p:nvPicPr>
            <p:cNvPr id="17" name="object 17"/>
            <p:cNvPicPr/>
            <p:nvPr/>
          </p:nvPicPr>
          <p:blipFill>
            <a:blip r:embed="rId8" cstate="print"/>
            <a:stretch>
              <a:fillRect/>
            </a:stretch>
          </p:blipFill>
          <p:spPr>
            <a:xfrm>
              <a:off x="6387083" y="4684776"/>
              <a:ext cx="219456" cy="217931"/>
            </a:xfrm>
            <a:prstGeom prst="rect">
              <a:avLst/>
            </a:prstGeom>
          </p:spPr>
        </p:pic>
        <p:pic>
          <p:nvPicPr>
            <p:cNvPr id="18" name="object 18"/>
            <p:cNvPicPr/>
            <p:nvPr/>
          </p:nvPicPr>
          <p:blipFill>
            <a:blip r:embed="rId3" cstate="print"/>
            <a:stretch>
              <a:fillRect/>
            </a:stretch>
          </p:blipFill>
          <p:spPr>
            <a:xfrm>
              <a:off x="5434583" y="4075176"/>
              <a:ext cx="1393443" cy="1394841"/>
            </a:xfrm>
            <a:prstGeom prst="rect">
              <a:avLst/>
            </a:prstGeom>
          </p:spPr>
        </p:pic>
        <p:pic>
          <p:nvPicPr>
            <p:cNvPr id="19" name="object 19"/>
            <p:cNvPicPr/>
            <p:nvPr/>
          </p:nvPicPr>
          <p:blipFill>
            <a:blip r:embed="rId4" cstate="print"/>
            <a:stretch>
              <a:fillRect/>
            </a:stretch>
          </p:blipFill>
          <p:spPr>
            <a:xfrm>
              <a:off x="6438900" y="4724400"/>
              <a:ext cx="137159" cy="138683"/>
            </a:xfrm>
            <a:prstGeom prst="rect">
              <a:avLst/>
            </a:prstGeom>
          </p:spPr>
        </p:pic>
        <p:pic>
          <p:nvPicPr>
            <p:cNvPr id="20" name="object 20"/>
            <p:cNvPicPr/>
            <p:nvPr/>
          </p:nvPicPr>
          <p:blipFill>
            <a:blip r:embed="rId9" cstate="print"/>
            <a:stretch>
              <a:fillRect/>
            </a:stretch>
          </p:blipFill>
          <p:spPr>
            <a:xfrm>
              <a:off x="5893308" y="5634227"/>
              <a:ext cx="219455" cy="217931"/>
            </a:xfrm>
            <a:prstGeom prst="rect">
              <a:avLst/>
            </a:prstGeom>
          </p:spPr>
        </p:pic>
        <p:pic>
          <p:nvPicPr>
            <p:cNvPr id="21" name="object 21"/>
            <p:cNvPicPr/>
            <p:nvPr/>
          </p:nvPicPr>
          <p:blipFill>
            <a:blip r:embed="rId3" cstate="print"/>
            <a:stretch>
              <a:fillRect/>
            </a:stretch>
          </p:blipFill>
          <p:spPr>
            <a:xfrm>
              <a:off x="4939283" y="5024653"/>
              <a:ext cx="1394840" cy="1394841"/>
            </a:xfrm>
            <a:prstGeom prst="rect">
              <a:avLst/>
            </a:prstGeom>
          </p:spPr>
        </p:pic>
        <p:pic>
          <p:nvPicPr>
            <p:cNvPr id="22" name="object 22"/>
            <p:cNvPicPr/>
            <p:nvPr/>
          </p:nvPicPr>
          <p:blipFill>
            <a:blip r:embed="rId10" cstate="print"/>
            <a:stretch>
              <a:fillRect/>
            </a:stretch>
          </p:blipFill>
          <p:spPr>
            <a:xfrm>
              <a:off x="5943600" y="5673851"/>
              <a:ext cx="138684" cy="138684"/>
            </a:xfrm>
            <a:prstGeom prst="rect">
              <a:avLst/>
            </a:prstGeom>
          </p:spPr>
        </p:pic>
        <p:pic>
          <p:nvPicPr>
            <p:cNvPr id="23" name="object 23"/>
            <p:cNvPicPr/>
            <p:nvPr/>
          </p:nvPicPr>
          <p:blipFill>
            <a:blip r:embed="rId11" cstate="print"/>
            <a:stretch>
              <a:fillRect/>
            </a:stretch>
          </p:blipFill>
          <p:spPr>
            <a:xfrm>
              <a:off x="6387083" y="1955292"/>
              <a:ext cx="219456" cy="217932"/>
            </a:xfrm>
            <a:prstGeom prst="rect">
              <a:avLst/>
            </a:prstGeom>
          </p:spPr>
        </p:pic>
        <p:pic>
          <p:nvPicPr>
            <p:cNvPr id="24" name="object 24"/>
            <p:cNvPicPr/>
            <p:nvPr/>
          </p:nvPicPr>
          <p:blipFill>
            <a:blip r:embed="rId3" cstate="print"/>
            <a:stretch>
              <a:fillRect/>
            </a:stretch>
          </p:blipFill>
          <p:spPr>
            <a:xfrm>
              <a:off x="5434583" y="1345692"/>
              <a:ext cx="1393443" cy="1394840"/>
            </a:xfrm>
            <a:prstGeom prst="rect">
              <a:avLst/>
            </a:prstGeom>
          </p:spPr>
        </p:pic>
        <p:pic>
          <p:nvPicPr>
            <p:cNvPr id="25" name="object 25"/>
            <p:cNvPicPr/>
            <p:nvPr/>
          </p:nvPicPr>
          <p:blipFill>
            <a:blip r:embed="rId4" cstate="print"/>
            <a:stretch>
              <a:fillRect/>
            </a:stretch>
          </p:blipFill>
          <p:spPr>
            <a:xfrm>
              <a:off x="6438900" y="1994915"/>
              <a:ext cx="137159" cy="138684"/>
            </a:xfrm>
            <a:prstGeom prst="rect">
              <a:avLst/>
            </a:prstGeom>
          </p:spPr>
        </p:pic>
      </p:grpSp>
      <p:sp>
        <p:nvSpPr>
          <p:cNvPr id="26" name="object 26"/>
          <p:cNvSpPr txBox="1"/>
          <p:nvPr/>
        </p:nvSpPr>
        <p:spPr>
          <a:xfrm>
            <a:off x="6053073" y="494182"/>
            <a:ext cx="1661795" cy="629285"/>
          </a:xfrm>
          <a:prstGeom prst="rect">
            <a:avLst/>
          </a:prstGeom>
        </p:spPr>
        <p:txBody>
          <a:bodyPr vert="horz" wrap="square" lIns="0" tIns="12700" rIns="0" bIns="0" rtlCol="0">
            <a:spAutoFit/>
          </a:bodyPr>
          <a:lstStyle/>
          <a:p>
            <a:pPr marL="12700" marR="5080">
              <a:lnSpc>
                <a:spcPct val="110000"/>
              </a:lnSpc>
              <a:spcBef>
                <a:spcPts val="100"/>
              </a:spcBef>
            </a:pPr>
            <a:r>
              <a:rPr sz="1050" dirty="0">
                <a:solidFill>
                  <a:srgbClr val="0D283B"/>
                </a:solidFill>
                <a:latin typeface="Microsoft Sans Serif" panose="020B0604020202020204"/>
                <a:cs typeface="Microsoft Sans Serif" panose="020B0604020202020204"/>
              </a:rPr>
              <a:t>Place</a:t>
            </a:r>
            <a:r>
              <a:rPr sz="1050" spc="-5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processing</a:t>
            </a:r>
            <a:r>
              <a:rPr sz="1050" spc="-45" dirty="0">
                <a:solidFill>
                  <a:srgbClr val="0D283B"/>
                </a:solidFill>
                <a:latin typeface="Microsoft Sans Serif" panose="020B0604020202020204"/>
                <a:cs typeface="Microsoft Sans Serif" panose="020B0604020202020204"/>
              </a:rPr>
              <a:t> </a:t>
            </a:r>
            <a:r>
              <a:rPr sz="1050" spc="-25" dirty="0">
                <a:solidFill>
                  <a:srgbClr val="0D283B"/>
                </a:solidFill>
                <a:latin typeface="Microsoft Sans Serif" panose="020B0604020202020204"/>
                <a:cs typeface="Microsoft Sans Serif" panose="020B0604020202020204"/>
              </a:rPr>
              <a:t>and </a:t>
            </a:r>
            <a:r>
              <a:rPr sz="1050" dirty="0">
                <a:solidFill>
                  <a:srgbClr val="0D283B"/>
                </a:solidFill>
                <a:latin typeface="Microsoft Sans Serif" panose="020B0604020202020204"/>
                <a:cs typeface="Microsoft Sans Serif" panose="020B0604020202020204"/>
              </a:rPr>
              <a:t>analytics</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where</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it</a:t>
            </a:r>
            <a:r>
              <a:rPr sz="1050" spc="-1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is</a:t>
            </a:r>
            <a:r>
              <a:rPr sz="1050" spc="-20"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needed</a:t>
            </a:r>
            <a:endParaRPr sz="1050">
              <a:latin typeface="Microsoft Sans Serif" panose="020B0604020202020204"/>
              <a:cs typeface="Microsoft Sans Serif" panose="020B0604020202020204"/>
            </a:endParaRPr>
          </a:p>
          <a:p>
            <a:pPr marL="12700">
              <a:lnSpc>
                <a:spcPct val="100000"/>
              </a:lnSpc>
              <a:spcBef>
                <a:spcPts val="730"/>
              </a:spcBef>
            </a:pPr>
            <a:r>
              <a:rPr sz="1050" dirty="0">
                <a:solidFill>
                  <a:srgbClr val="0D283B"/>
                </a:solidFill>
                <a:latin typeface="Microsoft Sans Serif" panose="020B0604020202020204"/>
                <a:cs typeface="Microsoft Sans Serif" panose="020B0604020202020204"/>
              </a:rPr>
              <a:t>Simplify</a:t>
            </a:r>
            <a:r>
              <a:rPr sz="1050" spc="-4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orchestration</a:t>
            </a:r>
            <a:endParaRPr sz="1050">
              <a:latin typeface="Microsoft Sans Serif" panose="020B0604020202020204"/>
              <a:cs typeface="Microsoft Sans Serif" panose="020B0604020202020204"/>
            </a:endParaRPr>
          </a:p>
        </p:txBody>
      </p:sp>
      <p:sp>
        <p:nvSpPr>
          <p:cNvPr id="27" name="object 27"/>
          <p:cNvSpPr txBox="1"/>
          <p:nvPr/>
        </p:nvSpPr>
        <p:spPr>
          <a:xfrm>
            <a:off x="6724904" y="1463700"/>
            <a:ext cx="1986914" cy="553085"/>
          </a:xfrm>
          <a:prstGeom prst="rect">
            <a:avLst/>
          </a:prstGeom>
        </p:spPr>
        <p:txBody>
          <a:bodyPr vert="horz" wrap="square" lIns="0" tIns="11430" rIns="0" bIns="0" rtlCol="0">
            <a:spAutoFit/>
          </a:bodyPr>
          <a:lstStyle/>
          <a:p>
            <a:pPr marL="12700" marR="5080" algn="just">
              <a:lnSpc>
                <a:spcPct val="110000"/>
              </a:lnSpc>
              <a:spcBef>
                <a:spcPts val="90"/>
              </a:spcBef>
            </a:pPr>
            <a:r>
              <a:rPr sz="1050" dirty="0">
                <a:solidFill>
                  <a:srgbClr val="0D283B"/>
                </a:solidFill>
                <a:latin typeface="Microsoft Sans Serif" panose="020B0604020202020204"/>
                <a:cs typeface="Microsoft Sans Serif" panose="020B0604020202020204"/>
              </a:rPr>
              <a:t>Resource</a:t>
            </a:r>
            <a:r>
              <a:rPr sz="1050" spc="-5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pooling</a:t>
            </a:r>
            <a:r>
              <a:rPr sz="1050" spc="-4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allows</a:t>
            </a:r>
            <a:r>
              <a:rPr sz="1050" spc="-3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trunking </a:t>
            </a:r>
            <a:r>
              <a:rPr sz="1050" dirty="0">
                <a:solidFill>
                  <a:srgbClr val="0D283B"/>
                </a:solidFill>
                <a:latin typeface="Microsoft Sans Serif" panose="020B0604020202020204"/>
                <a:cs typeface="Microsoft Sans Serif" panose="020B0604020202020204"/>
              </a:rPr>
              <a:t>gains</a:t>
            </a:r>
            <a:r>
              <a:rPr sz="1050" spc="-3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and</a:t>
            </a:r>
            <a:r>
              <a:rPr sz="1050" spc="-1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better</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cost</a:t>
            </a:r>
            <a:r>
              <a:rPr sz="1050" spc="-3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and</a:t>
            </a:r>
            <a:r>
              <a:rPr sz="1050" spc="-10" dirty="0">
                <a:solidFill>
                  <a:srgbClr val="0D283B"/>
                </a:solidFill>
                <a:latin typeface="Microsoft Sans Serif" panose="020B0604020202020204"/>
                <a:cs typeface="Microsoft Sans Serif" panose="020B0604020202020204"/>
              </a:rPr>
              <a:t> energy effectiveness</a:t>
            </a:r>
            <a:endParaRPr sz="1050">
              <a:latin typeface="Microsoft Sans Serif" panose="020B0604020202020204"/>
              <a:cs typeface="Microsoft Sans Serif" panose="020B0604020202020204"/>
            </a:endParaRPr>
          </a:p>
        </p:txBody>
      </p:sp>
      <p:sp>
        <p:nvSpPr>
          <p:cNvPr id="28" name="object 28"/>
          <p:cNvSpPr txBox="1"/>
          <p:nvPr/>
        </p:nvSpPr>
        <p:spPr>
          <a:xfrm>
            <a:off x="6724904" y="2065680"/>
            <a:ext cx="1836420" cy="379095"/>
          </a:xfrm>
          <a:prstGeom prst="rect">
            <a:avLst/>
          </a:prstGeom>
        </p:spPr>
        <p:txBody>
          <a:bodyPr vert="horz" wrap="square" lIns="0" tIns="12065" rIns="0" bIns="0" rtlCol="0">
            <a:spAutoFit/>
          </a:bodyPr>
          <a:lstStyle/>
          <a:p>
            <a:pPr marL="12700" marR="5080">
              <a:lnSpc>
                <a:spcPct val="111000"/>
              </a:lnSpc>
              <a:spcBef>
                <a:spcPts val="95"/>
              </a:spcBef>
            </a:pPr>
            <a:r>
              <a:rPr sz="1050" dirty="0">
                <a:solidFill>
                  <a:srgbClr val="0D283B"/>
                </a:solidFill>
                <a:latin typeface="Microsoft Sans Serif" panose="020B0604020202020204"/>
                <a:cs typeface="Microsoft Sans Serif" panose="020B0604020202020204"/>
              </a:rPr>
              <a:t>Rapidly</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scale</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virtual</a:t>
            </a:r>
            <a:r>
              <a:rPr sz="1050" spc="-2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resources </a:t>
            </a:r>
            <a:r>
              <a:rPr sz="1050" dirty="0">
                <a:solidFill>
                  <a:srgbClr val="0D283B"/>
                </a:solidFill>
                <a:latin typeface="Microsoft Sans Serif" panose="020B0604020202020204"/>
                <a:cs typeface="Microsoft Sans Serif" panose="020B0604020202020204"/>
              </a:rPr>
              <a:t>for</a:t>
            </a:r>
            <a:r>
              <a:rPr sz="1050" spc="-1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additional</a:t>
            </a:r>
            <a:r>
              <a:rPr sz="1050" spc="-20"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capacity</a:t>
            </a:r>
            <a:endParaRPr sz="1050">
              <a:latin typeface="Microsoft Sans Serif" panose="020B0604020202020204"/>
              <a:cs typeface="Microsoft Sans Serif" panose="020B0604020202020204"/>
            </a:endParaRPr>
          </a:p>
        </p:txBody>
      </p:sp>
      <p:sp>
        <p:nvSpPr>
          <p:cNvPr id="29" name="object 29"/>
          <p:cNvSpPr txBox="1"/>
          <p:nvPr/>
        </p:nvSpPr>
        <p:spPr>
          <a:xfrm>
            <a:off x="6965060" y="2753340"/>
            <a:ext cx="1134110" cy="375920"/>
          </a:xfrm>
          <a:prstGeom prst="rect">
            <a:avLst/>
          </a:prstGeom>
        </p:spPr>
        <p:txBody>
          <a:bodyPr vert="horz" wrap="square" lIns="0" tIns="27305" rIns="0" bIns="0" rtlCol="0">
            <a:spAutoFit/>
          </a:bodyPr>
          <a:lstStyle/>
          <a:p>
            <a:pPr marL="12700">
              <a:lnSpc>
                <a:spcPct val="100000"/>
              </a:lnSpc>
              <a:spcBef>
                <a:spcPts val="215"/>
              </a:spcBef>
            </a:pPr>
            <a:r>
              <a:rPr sz="1050" dirty="0">
                <a:solidFill>
                  <a:srgbClr val="0D283B"/>
                </a:solidFill>
                <a:latin typeface="Microsoft Sans Serif" panose="020B0604020202020204"/>
                <a:cs typeface="Microsoft Sans Serif" panose="020B0604020202020204"/>
              </a:rPr>
              <a:t>Support</a:t>
            </a:r>
            <a:r>
              <a:rPr sz="1050" spc="-60" dirty="0">
                <a:solidFill>
                  <a:srgbClr val="0D283B"/>
                </a:solidFill>
                <a:latin typeface="Microsoft Sans Serif" panose="020B0604020202020204"/>
                <a:cs typeface="Microsoft Sans Serif" panose="020B0604020202020204"/>
              </a:rPr>
              <a:t> </a:t>
            </a:r>
            <a:r>
              <a:rPr sz="1050" spc="-20" dirty="0">
                <a:solidFill>
                  <a:srgbClr val="0D283B"/>
                </a:solidFill>
                <a:latin typeface="Microsoft Sans Serif" panose="020B0604020202020204"/>
                <a:cs typeface="Microsoft Sans Serif" panose="020B0604020202020204"/>
              </a:rPr>
              <a:t>lower</a:t>
            </a:r>
            <a:endParaRPr sz="1050">
              <a:latin typeface="Microsoft Sans Serif" panose="020B0604020202020204"/>
              <a:cs typeface="Microsoft Sans Serif" panose="020B0604020202020204"/>
            </a:endParaRPr>
          </a:p>
          <a:p>
            <a:pPr marL="12700">
              <a:lnSpc>
                <a:spcPct val="100000"/>
              </a:lnSpc>
              <a:spcBef>
                <a:spcPts val="120"/>
              </a:spcBef>
            </a:pPr>
            <a:r>
              <a:rPr sz="1050" spc="-10" dirty="0">
                <a:solidFill>
                  <a:srgbClr val="0D283B"/>
                </a:solidFill>
                <a:latin typeface="Microsoft Sans Serif" panose="020B0604020202020204"/>
                <a:cs typeface="Microsoft Sans Serif" panose="020B0604020202020204"/>
              </a:rPr>
              <a:t>end-to-</a:t>
            </a:r>
            <a:r>
              <a:rPr sz="1050" dirty="0">
                <a:solidFill>
                  <a:srgbClr val="0D283B"/>
                </a:solidFill>
                <a:latin typeface="Microsoft Sans Serif" panose="020B0604020202020204"/>
                <a:cs typeface="Microsoft Sans Serif" panose="020B0604020202020204"/>
              </a:rPr>
              <a:t>end</a:t>
            </a:r>
            <a:r>
              <a:rPr sz="1050" spc="1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latency</a:t>
            </a:r>
            <a:endParaRPr sz="1050">
              <a:latin typeface="Microsoft Sans Serif" panose="020B0604020202020204"/>
              <a:cs typeface="Microsoft Sans Serif" panose="020B0604020202020204"/>
            </a:endParaRPr>
          </a:p>
        </p:txBody>
      </p:sp>
      <p:sp>
        <p:nvSpPr>
          <p:cNvPr id="30" name="object 30"/>
          <p:cNvSpPr txBox="1"/>
          <p:nvPr/>
        </p:nvSpPr>
        <p:spPr>
          <a:xfrm>
            <a:off x="6965060" y="3181629"/>
            <a:ext cx="1688464" cy="375920"/>
          </a:xfrm>
          <a:prstGeom prst="rect">
            <a:avLst/>
          </a:prstGeom>
        </p:spPr>
        <p:txBody>
          <a:bodyPr vert="horz" wrap="square" lIns="0" tIns="12700" rIns="0" bIns="0" rtlCol="0">
            <a:spAutoFit/>
          </a:bodyPr>
          <a:lstStyle/>
          <a:p>
            <a:pPr marL="12700" marR="5080">
              <a:lnSpc>
                <a:spcPct val="110000"/>
              </a:lnSpc>
              <a:spcBef>
                <a:spcPts val="100"/>
              </a:spcBef>
            </a:pPr>
            <a:r>
              <a:rPr sz="1050" dirty="0">
                <a:solidFill>
                  <a:srgbClr val="0D283B"/>
                </a:solidFill>
                <a:latin typeface="Microsoft Sans Serif" panose="020B0604020202020204"/>
                <a:cs typeface="Microsoft Sans Serif" panose="020B0604020202020204"/>
              </a:rPr>
              <a:t>Components</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can</a:t>
            </a:r>
            <a:r>
              <a:rPr sz="1050" spc="-20"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evolve</a:t>
            </a:r>
            <a:r>
              <a:rPr sz="1050" spc="50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and</a:t>
            </a:r>
            <a:r>
              <a:rPr sz="1050" spc="-3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be</a:t>
            </a:r>
            <a:r>
              <a:rPr sz="1050" spc="-3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upgraded</a:t>
            </a:r>
            <a:r>
              <a:rPr sz="1050" spc="-40"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separately</a:t>
            </a:r>
            <a:endParaRPr sz="1050">
              <a:latin typeface="Microsoft Sans Serif" panose="020B0604020202020204"/>
              <a:cs typeface="Microsoft Sans Serif" panose="020B0604020202020204"/>
            </a:endParaRPr>
          </a:p>
        </p:txBody>
      </p:sp>
      <p:sp>
        <p:nvSpPr>
          <p:cNvPr id="31" name="object 31"/>
          <p:cNvSpPr txBox="1"/>
          <p:nvPr/>
        </p:nvSpPr>
        <p:spPr>
          <a:xfrm>
            <a:off x="6965060" y="3609873"/>
            <a:ext cx="1687195" cy="553085"/>
          </a:xfrm>
          <a:prstGeom prst="rect">
            <a:avLst/>
          </a:prstGeom>
        </p:spPr>
        <p:txBody>
          <a:bodyPr vert="horz" wrap="square" lIns="0" tIns="11430" rIns="0" bIns="0" rtlCol="0">
            <a:spAutoFit/>
          </a:bodyPr>
          <a:lstStyle/>
          <a:p>
            <a:pPr marL="12700" marR="5080">
              <a:lnSpc>
                <a:spcPct val="110000"/>
              </a:lnSpc>
              <a:spcBef>
                <a:spcPts val="90"/>
              </a:spcBef>
            </a:pPr>
            <a:r>
              <a:rPr sz="1050" dirty="0">
                <a:solidFill>
                  <a:srgbClr val="0D283B"/>
                </a:solidFill>
                <a:latin typeface="Microsoft Sans Serif" panose="020B0604020202020204"/>
                <a:cs typeface="Microsoft Sans Serif" panose="020B0604020202020204"/>
              </a:rPr>
              <a:t>Tailor</a:t>
            </a:r>
            <a:r>
              <a:rPr sz="1050" spc="1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dimensioning</a:t>
            </a:r>
            <a:r>
              <a:rPr sz="1050" spc="10" dirty="0">
                <a:solidFill>
                  <a:srgbClr val="0D283B"/>
                </a:solidFill>
                <a:latin typeface="Microsoft Sans Serif" panose="020B0604020202020204"/>
                <a:cs typeface="Microsoft Sans Serif" panose="020B0604020202020204"/>
              </a:rPr>
              <a:t> </a:t>
            </a:r>
            <a:r>
              <a:rPr sz="1050" spc="-25" dirty="0">
                <a:solidFill>
                  <a:srgbClr val="0D283B"/>
                </a:solidFill>
                <a:latin typeface="Microsoft Sans Serif" panose="020B0604020202020204"/>
                <a:cs typeface="Microsoft Sans Serif" panose="020B0604020202020204"/>
              </a:rPr>
              <a:t>and </a:t>
            </a:r>
            <a:r>
              <a:rPr sz="1050" dirty="0">
                <a:solidFill>
                  <a:srgbClr val="0D283B"/>
                </a:solidFill>
                <a:latin typeface="Microsoft Sans Serif" panose="020B0604020202020204"/>
                <a:cs typeface="Microsoft Sans Serif" panose="020B0604020202020204"/>
              </a:rPr>
              <a:t>features</a:t>
            </a:r>
            <a:r>
              <a:rPr sz="1050" spc="-2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to</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suit</a:t>
            </a:r>
            <a:r>
              <a:rPr sz="1050" spc="-2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the</a:t>
            </a:r>
            <a:r>
              <a:rPr sz="1050" spc="-1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use</a:t>
            </a:r>
            <a:r>
              <a:rPr sz="1050" spc="-25" dirty="0">
                <a:solidFill>
                  <a:srgbClr val="0D283B"/>
                </a:solidFill>
                <a:latin typeface="Microsoft Sans Serif" panose="020B0604020202020204"/>
                <a:cs typeface="Microsoft Sans Serif" panose="020B0604020202020204"/>
              </a:rPr>
              <a:t> </a:t>
            </a:r>
            <a:r>
              <a:rPr sz="1050" spc="-20" dirty="0">
                <a:solidFill>
                  <a:srgbClr val="0D283B"/>
                </a:solidFill>
                <a:latin typeface="Microsoft Sans Serif" panose="020B0604020202020204"/>
                <a:cs typeface="Microsoft Sans Serif" panose="020B0604020202020204"/>
              </a:rPr>
              <a:t>case </a:t>
            </a:r>
            <a:r>
              <a:rPr sz="1050" dirty="0">
                <a:solidFill>
                  <a:srgbClr val="0D283B"/>
                </a:solidFill>
                <a:latin typeface="Microsoft Sans Serif" panose="020B0604020202020204"/>
                <a:cs typeface="Microsoft Sans Serif" panose="020B0604020202020204"/>
              </a:rPr>
              <a:t>with</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5G</a:t>
            </a:r>
            <a:r>
              <a:rPr sz="1050" spc="-2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private</a:t>
            </a:r>
            <a:r>
              <a:rPr sz="1050" spc="-2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networks</a:t>
            </a:r>
            <a:endParaRPr sz="1050">
              <a:latin typeface="Microsoft Sans Serif" panose="020B0604020202020204"/>
              <a:cs typeface="Microsoft Sans Serif" panose="020B0604020202020204"/>
            </a:endParaRPr>
          </a:p>
        </p:txBody>
      </p:sp>
      <p:sp>
        <p:nvSpPr>
          <p:cNvPr id="32" name="object 32"/>
          <p:cNvSpPr txBox="1"/>
          <p:nvPr/>
        </p:nvSpPr>
        <p:spPr>
          <a:xfrm>
            <a:off x="6763004" y="4526432"/>
            <a:ext cx="1670050" cy="553085"/>
          </a:xfrm>
          <a:prstGeom prst="rect">
            <a:avLst/>
          </a:prstGeom>
        </p:spPr>
        <p:txBody>
          <a:bodyPr vert="horz" wrap="square" lIns="0" tIns="11430" rIns="0" bIns="0" rtlCol="0">
            <a:spAutoFit/>
          </a:bodyPr>
          <a:lstStyle/>
          <a:p>
            <a:pPr marL="12700" marR="5080">
              <a:lnSpc>
                <a:spcPct val="110000"/>
              </a:lnSpc>
              <a:spcBef>
                <a:spcPts val="90"/>
              </a:spcBef>
            </a:pPr>
            <a:r>
              <a:rPr sz="1050" dirty="0">
                <a:solidFill>
                  <a:srgbClr val="0D283B"/>
                </a:solidFill>
                <a:latin typeface="Microsoft Sans Serif" panose="020B0604020202020204"/>
                <a:cs typeface="Microsoft Sans Serif" panose="020B0604020202020204"/>
              </a:rPr>
              <a:t>Reduce</a:t>
            </a:r>
            <a:r>
              <a:rPr sz="1050" spc="-1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cell-</a:t>
            </a:r>
            <a:r>
              <a:rPr sz="1050" dirty="0">
                <a:solidFill>
                  <a:srgbClr val="0D283B"/>
                </a:solidFill>
                <a:latin typeface="Microsoft Sans Serif" panose="020B0604020202020204"/>
                <a:cs typeface="Microsoft Sans Serif" panose="020B0604020202020204"/>
              </a:rPr>
              <a:t>site</a:t>
            </a:r>
            <a:r>
              <a:rPr sz="1050" spc="-1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footprint</a:t>
            </a:r>
            <a:r>
              <a:rPr sz="1050" spc="-15" dirty="0">
                <a:solidFill>
                  <a:srgbClr val="0D283B"/>
                </a:solidFill>
                <a:latin typeface="Microsoft Sans Serif" panose="020B0604020202020204"/>
                <a:cs typeface="Microsoft Sans Serif" panose="020B0604020202020204"/>
              </a:rPr>
              <a:t> </a:t>
            </a:r>
            <a:r>
              <a:rPr sz="1050" spc="-25" dirty="0">
                <a:solidFill>
                  <a:srgbClr val="0D283B"/>
                </a:solidFill>
                <a:latin typeface="Microsoft Sans Serif" panose="020B0604020202020204"/>
                <a:cs typeface="Microsoft Sans Serif" panose="020B0604020202020204"/>
              </a:rPr>
              <a:t>by </a:t>
            </a:r>
            <a:r>
              <a:rPr sz="1050" dirty="0">
                <a:solidFill>
                  <a:srgbClr val="0D283B"/>
                </a:solidFill>
                <a:latin typeface="Microsoft Sans Serif" panose="020B0604020202020204"/>
                <a:cs typeface="Microsoft Sans Serif" panose="020B0604020202020204"/>
              </a:rPr>
              <a:t>relocating</a:t>
            </a:r>
            <a:r>
              <a:rPr sz="1050" spc="-3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disaggregated </a:t>
            </a:r>
            <a:r>
              <a:rPr sz="1050" dirty="0">
                <a:solidFill>
                  <a:srgbClr val="0D283B"/>
                </a:solidFill>
                <a:latin typeface="Microsoft Sans Serif" panose="020B0604020202020204"/>
                <a:cs typeface="Microsoft Sans Serif" panose="020B0604020202020204"/>
              </a:rPr>
              <a:t>functions</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to</a:t>
            </a:r>
            <a:r>
              <a:rPr sz="1050" spc="-1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data</a:t>
            </a:r>
            <a:r>
              <a:rPr sz="1050" spc="-20"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centers</a:t>
            </a:r>
            <a:endParaRPr sz="1050">
              <a:latin typeface="Microsoft Sans Serif" panose="020B0604020202020204"/>
              <a:cs typeface="Microsoft Sans Serif" panose="020B0604020202020204"/>
            </a:endParaRPr>
          </a:p>
        </p:txBody>
      </p:sp>
      <p:sp>
        <p:nvSpPr>
          <p:cNvPr id="33" name="object 33"/>
          <p:cNvSpPr txBox="1"/>
          <p:nvPr/>
        </p:nvSpPr>
        <p:spPr>
          <a:xfrm>
            <a:off x="6399021" y="5434685"/>
            <a:ext cx="1576070" cy="375920"/>
          </a:xfrm>
          <a:prstGeom prst="rect">
            <a:avLst/>
          </a:prstGeom>
        </p:spPr>
        <p:txBody>
          <a:bodyPr vert="horz" wrap="square" lIns="0" tIns="27305" rIns="0" bIns="0" rtlCol="0">
            <a:spAutoFit/>
          </a:bodyPr>
          <a:lstStyle/>
          <a:p>
            <a:pPr marL="12700">
              <a:lnSpc>
                <a:spcPct val="100000"/>
              </a:lnSpc>
              <a:spcBef>
                <a:spcPts val="215"/>
              </a:spcBef>
            </a:pPr>
            <a:r>
              <a:rPr sz="1050" dirty="0">
                <a:solidFill>
                  <a:srgbClr val="0D283B"/>
                </a:solidFill>
                <a:latin typeface="Microsoft Sans Serif" panose="020B0604020202020204"/>
                <a:cs typeface="Microsoft Sans Serif" panose="020B0604020202020204"/>
              </a:rPr>
              <a:t>Broaden</a:t>
            </a:r>
            <a:r>
              <a:rPr sz="1050" spc="-65" dirty="0">
                <a:solidFill>
                  <a:srgbClr val="0D283B"/>
                </a:solidFill>
                <a:latin typeface="Microsoft Sans Serif" panose="020B0604020202020204"/>
                <a:cs typeface="Microsoft Sans Serif" panose="020B0604020202020204"/>
              </a:rPr>
              <a:t> </a:t>
            </a:r>
            <a:r>
              <a:rPr sz="1050" spc="-25" dirty="0">
                <a:solidFill>
                  <a:srgbClr val="0D283B"/>
                </a:solidFill>
                <a:latin typeface="Microsoft Sans Serif" panose="020B0604020202020204"/>
                <a:cs typeface="Microsoft Sans Serif" panose="020B0604020202020204"/>
              </a:rPr>
              <a:t>the</a:t>
            </a:r>
            <a:endParaRPr sz="1050">
              <a:latin typeface="Microsoft Sans Serif" panose="020B0604020202020204"/>
              <a:cs typeface="Microsoft Sans Serif" panose="020B0604020202020204"/>
            </a:endParaRPr>
          </a:p>
          <a:p>
            <a:pPr marL="12700">
              <a:lnSpc>
                <a:spcPct val="100000"/>
              </a:lnSpc>
              <a:spcBef>
                <a:spcPts val="120"/>
              </a:spcBef>
            </a:pPr>
            <a:r>
              <a:rPr sz="1050" dirty="0">
                <a:solidFill>
                  <a:srgbClr val="0D283B"/>
                </a:solidFill>
                <a:latin typeface="Microsoft Sans Serif" panose="020B0604020202020204"/>
                <a:cs typeface="Microsoft Sans Serif" panose="020B0604020202020204"/>
              </a:rPr>
              <a:t>ecosystem</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for</a:t>
            </a:r>
            <a:r>
              <a:rPr sz="1050" spc="-1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competition</a:t>
            </a:r>
            <a:endParaRPr sz="1050">
              <a:latin typeface="Microsoft Sans Serif" panose="020B0604020202020204"/>
              <a:cs typeface="Microsoft Sans Serif" panose="020B0604020202020204"/>
            </a:endParaRPr>
          </a:p>
        </p:txBody>
      </p:sp>
      <p:sp>
        <p:nvSpPr>
          <p:cNvPr id="34" name="object 34"/>
          <p:cNvSpPr txBox="1"/>
          <p:nvPr/>
        </p:nvSpPr>
        <p:spPr>
          <a:xfrm>
            <a:off x="6399021" y="5877559"/>
            <a:ext cx="1993264" cy="186690"/>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0D283B"/>
                </a:solidFill>
                <a:latin typeface="Microsoft Sans Serif" panose="020B0604020202020204"/>
                <a:cs typeface="Microsoft Sans Serif" panose="020B0604020202020204"/>
              </a:rPr>
              <a:t>Vendor</a:t>
            </a:r>
            <a:r>
              <a:rPr sz="1050" spc="-4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diversity</a:t>
            </a:r>
            <a:r>
              <a:rPr sz="1050" spc="-3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spurs</a:t>
            </a:r>
            <a:r>
              <a:rPr sz="1050" spc="-20"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innovation</a:t>
            </a:r>
            <a:endParaRPr sz="1050">
              <a:latin typeface="Microsoft Sans Serif" panose="020B0604020202020204"/>
              <a:cs typeface="Microsoft Sans Serif" panose="020B0604020202020204"/>
            </a:endParaRPr>
          </a:p>
        </p:txBody>
      </p:sp>
      <p:sp>
        <p:nvSpPr>
          <p:cNvPr id="35" name="object 35"/>
          <p:cNvSpPr txBox="1"/>
          <p:nvPr/>
        </p:nvSpPr>
        <p:spPr>
          <a:xfrm>
            <a:off x="4435602" y="5032629"/>
            <a:ext cx="812165" cy="391795"/>
          </a:xfrm>
          <a:prstGeom prst="rect">
            <a:avLst/>
          </a:prstGeom>
        </p:spPr>
        <p:txBody>
          <a:bodyPr vert="horz" wrap="square" lIns="0" tIns="12700" rIns="0" bIns="0" rtlCol="0">
            <a:spAutoFit/>
          </a:bodyPr>
          <a:lstStyle/>
          <a:p>
            <a:pPr algn="ctr">
              <a:lnSpc>
                <a:spcPct val="100000"/>
              </a:lnSpc>
              <a:spcBef>
                <a:spcPts val="100"/>
              </a:spcBef>
            </a:pPr>
            <a:r>
              <a:rPr sz="1200" dirty="0">
                <a:solidFill>
                  <a:srgbClr val="12171F"/>
                </a:solidFill>
                <a:latin typeface="Microsoft Sans Serif" panose="020B0604020202020204"/>
                <a:cs typeface="Microsoft Sans Serif" panose="020B0604020202020204"/>
              </a:rPr>
              <a:t>Real</a:t>
            </a:r>
            <a:r>
              <a:rPr sz="1200" spc="-30" dirty="0">
                <a:solidFill>
                  <a:srgbClr val="12171F"/>
                </a:solidFill>
                <a:latin typeface="Microsoft Sans Serif" panose="020B0604020202020204"/>
                <a:cs typeface="Microsoft Sans Serif" panose="020B0604020202020204"/>
              </a:rPr>
              <a:t> </a:t>
            </a:r>
            <a:r>
              <a:rPr sz="1200" spc="-10" dirty="0">
                <a:solidFill>
                  <a:srgbClr val="12171F"/>
                </a:solidFill>
                <a:latin typeface="Microsoft Sans Serif" panose="020B0604020202020204"/>
                <a:cs typeface="Microsoft Sans Serif" panose="020B0604020202020204"/>
              </a:rPr>
              <a:t>Estate</a:t>
            </a:r>
            <a:endParaRPr sz="1200">
              <a:latin typeface="Microsoft Sans Serif" panose="020B0604020202020204"/>
              <a:cs typeface="Microsoft Sans Serif" panose="020B0604020202020204"/>
            </a:endParaRPr>
          </a:p>
          <a:p>
            <a:pPr algn="ctr">
              <a:lnSpc>
                <a:spcPct val="100000"/>
              </a:lnSpc>
            </a:pPr>
            <a:r>
              <a:rPr sz="1200" spc="-10" dirty="0">
                <a:solidFill>
                  <a:srgbClr val="12171F"/>
                </a:solidFill>
                <a:latin typeface="Microsoft Sans Serif" panose="020B0604020202020204"/>
                <a:cs typeface="Microsoft Sans Serif" panose="020B0604020202020204"/>
              </a:rPr>
              <a:t>Savings</a:t>
            </a:r>
            <a:endParaRPr sz="1200">
              <a:latin typeface="Microsoft Sans Serif" panose="020B0604020202020204"/>
              <a:cs typeface="Microsoft Sans Serif" panose="020B0604020202020204"/>
            </a:endParaRPr>
          </a:p>
        </p:txBody>
      </p:sp>
      <p:grpSp>
        <p:nvGrpSpPr>
          <p:cNvPr id="36" name="object 36"/>
          <p:cNvGrpSpPr/>
          <p:nvPr/>
        </p:nvGrpSpPr>
        <p:grpSpPr>
          <a:xfrm>
            <a:off x="2163191" y="460248"/>
            <a:ext cx="6459855" cy="5398135"/>
            <a:chOff x="2163191" y="460248"/>
            <a:chExt cx="6459855" cy="5398135"/>
          </a:xfrm>
        </p:grpSpPr>
        <p:pic>
          <p:nvPicPr>
            <p:cNvPr id="37" name="object 37"/>
            <p:cNvPicPr/>
            <p:nvPr/>
          </p:nvPicPr>
          <p:blipFill>
            <a:blip r:embed="rId12" cstate="print"/>
            <a:stretch>
              <a:fillRect/>
            </a:stretch>
          </p:blipFill>
          <p:spPr>
            <a:xfrm>
              <a:off x="4681727" y="4655819"/>
              <a:ext cx="160020" cy="126492"/>
            </a:xfrm>
            <a:prstGeom prst="rect">
              <a:avLst/>
            </a:prstGeom>
          </p:spPr>
        </p:pic>
        <p:pic>
          <p:nvPicPr>
            <p:cNvPr id="38" name="object 38"/>
            <p:cNvPicPr/>
            <p:nvPr/>
          </p:nvPicPr>
          <p:blipFill>
            <a:blip r:embed="rId13" cstate="print"/>
            <a:stretch>
              <a:fillRect/>
            </a:stretch>
          </p:blipFill>
          <p:spPr>
            <a:xfrm>
              <a:off x="4843272" y="4479036"/>
              <a:ext cx="141731" cy="126491"/>
            </a:xfrm>
            <a:prstGeom prst="rect">
              <a:avLst/>
            </a:prstGeom>
          </p:spPr>
        </p:pic>
        <p:sp>
          <p:nvSpPr>
            <p:cNvPr id="39" name="object 39"/>
            <p:cNvSpPr/>
            <p:nvPr/>
          </p:nvSpPr>
          <p:spPr>
            <a:xfrm>
              <a:off x="4623816" y="4536948"/>
              <a:ext cx="436245" cy="407034"/>
            </a:xfrm>
            <a:custGeom>
              <a:avLst/>
              <a:gdLst/>
              <a:ahLst/>
              <a:cxnLst/>
              <a:rect l="l" t="t" r="r" b="b"/>
              <a:pathLst>
                <a:path w="436245" h="407035">
                  <a:moveTo>
                    <a:pt x="289560" y="232410"/>
                  </a:moveTo>
                  <a:lnTo>
                    <a:pt x="288290" y="230759"/>
                  </a:lnTo>
                  <a:lnTo>
                    <a:pt x="286385" y="230124"/>
                  </a:lnTo>
                  <a:lnTo>
                    <a:pt x="208584" y="222199"/>
                  </a:lnTo>
                  <a:lnTo>
                    <a:pt x="142201" y="229717"/>
                  </a:lnTo>
                  <a:lnTo>
                    <a:pt x="87795" y="247078"/>
                  </a:lnTo>
                  <a:lnTo>
                    <a:pt x="45961" y="268681"/>
                  </a:lnTo>
                  <a:lnTo>
                    <a:pt x="17259" y="288899"/>
                  </a:lnTo>
                  <a:lnTo>
                    <a:pt x="2286" y="302133"/>
                  </a:lnTo>
                  <a:lnTo>
                    <a:pt x="635" y="303403"/>
                  </a:lnTo>
                  <a:lnTo>
                    <a:pt x="0" y="305308"/>
                  </a:lnTo>
                  <a:lnTo>
                    <a:pt x="0" y="406908"/>
                  </a:lnTo>
                  <a:lnTo>
                    <a:pt x="289560" y="406908"/>
                  </a:lnTo>
                  <a:lnTo>
                    <a:pt x="289560" y="352933"/>
                  </a:lnTo>
                  <a:lnTo>
                    <a:pt x="239141" y="352933"/>
                  </a:lnTo>
                  <a:lnTo>
                    <a:pt x="237236" y="350647"/>
                  </a:lnTo>
                  <a:lnTo>
                    <a:pt x="237236" y="345186"/>
                  </a:lnTo>
                  <a:lnTo>
                    <a:pt x="239141" y="343281"/>
                  </a:lnTo>
                  <a:lnTo>
                    <a:pt x="289560" y="343281"/>
                  </a:lnTo>
                  <a:lnTo>
                    <a:pt x="289560" y="323977"/>
                  </a:lnTo>
                  <a:lnTo>
                    <a:pt x="239141" y="323977"/>
                  </a:lnTo>
                  <a:lnTo>
                    <a:pt x="237236" y="322072"/>
                  </a:lnTo>
                  <a:lnTo>
                    <a:pt x="237236" y="316611"/>
                  </a:lnTo>
                  <a:lnTo>
                    <a:pt x="239141" y="314706"/>
                  </a:lnTo>
                  <a:lnTo>
                    <a:pt x="289560" y="314706"/>
                  </a:lnTo>
                  <a:lnTo>
                    <a:pt x="289560" y="295402"/>
                  </a:lnTo>
                  <a:lnTo>
                    <a:pt x="239141" y="295402"/>
                  </a:lnTo>
                  <a:lnTo>
                    <a:pt x="237236" y="293116"/>
                  </a:lnTo>
                  <a:lnTo>
                    <a:pt x="237236" y="287909"/>
                  </a:lnTo>
                  <a:lnTo>
                    <a:pt x="239141" y="285750"/>
                  </a:lnTo>
                  <a:lnTo>
                    <a:pt x="241681" y="285750"/>
                  </a:lnTo>
                  <a:lnTo>
                    <a:pt x="289560" y="285750"/>
                  </a:lnTo>
                  <a:lnTo>
                    <a:pt x="289560" y="232410"/>
                  </a:lnTo>
                  <a:close/>
                </a:path>
                <a:path w="436245" h="407035">
                  <a:moveTo>
                    <a:pt x="435864" y="200533"/>
                  </a:moveTo>
                  <a:lnTo>
                    <a:pt x="434594" y="198374"/>
                  </a:lnTo>
                  <a:lnTo>
                    <a:pt x="432308" y="197993"/>
                  </a:lnTo>
                  <a:lnTo>
                    <a:pt x="353314" y="176530"/>
                  </a:lnTo>
                  <a:lnTo>
                    <a:pt x="351409" y="175895"/>
                  </a:lnTo>
                  <a:lnTo>
                    <a:pt x="349504" y="177419"/>
                  </a:lnTo>
                  <a:lnTo>
                    <a:pt x="349504" y="305562"/>
                  </a:lnTo>
                  <a:lnTo>
                    <a:pt x="334518" y="305562"/>
                  </a:lnTo>
                  <a:lnTo>
                    <a:pt x="334518" y="84455"/>
                  </a:lnTo>
                  <a:lnTo>
                    <a:pt x="332867" y="83439"/>
                  </a:lnTo>
                  <a:lnTo>
                    <a:pt x="319532" y="83439"/>
                  </a:lnTo>
                  <a:lnTo>
                    <a:pt x="319532" y="68707"/>
                  </a:lnTo>
                  <a:lnTo>
                    <a:pt x="318135" y="67437"/>
                  </a:lnTo>
                  <a:lnTo>
                    <a:pt x="313436" y="67437"/>
                  </a:lnTo>
                  <a:lnTo>
                    <a:pt x="313436" y="52959"/>
                  </a:lnTo>
                  <a:lnTo>
                    <a:pt x="312166" y="51689"/>
                  </a:lnTo>
                  <a:lnTo>
                    <a:pt x="294513" y="51689"/>
                  </a:lnTo>
                  <a:lnTo>
                    <a:pt x="294513" y="23749"/>
                  </a:lnTo>
                  <a:lnTo>
                    <a:pt x="298958" y="22098"/>
                  </a:lnTo>
                  <a:lnTo>
                    <a:pt x="303149" y="17272"/>
                  </a:lnTo>
                  <a:lnTo>
                    <a:pt x="303149" y="5461"/>
                  </a:lnTo>
                  <a:lnTo>
                    <a:pt x="297688" y="381"/>
                  </a:lnTo>
                  <a:lnTo>
                    <a:pt x="290957" y="0"/>
                  </a:lnTo>
                  <a:lnTo>
                    <a:pt x="284353" y="0"/>
                  </a:lnTo>
                  <a:lnTo>
                    <a:pt x="278511" y="5461"/>
                  </a:lnTo>
                  <a:lnTo>
                    <a:pt x="278511" y="17272"/>
                  </a:lnTo>
                  <a:lnTo>
                    <a:pt x="281686" y="21844"/>
                  </a:lnTo>
                  <a:lnTo>
                    <a:pt x="286512" y="23749"/>
                  </a:lnTo>
                  <a:lnTo>
                    <a:pt x="286512" y="51689"/>
                  </a:lnTo>
                  <a:lnTo>
                    <a:pt x="269621" y="51689"/>
                  </a:lnTo>
                  <a:lnTo>
                    <a:pt x="268351" y="52959"/>
                  </a:lnTo>
                  <a:lnTo>
                    <a:pt x="268351" y="67437"/>
                  </a:lnTo>
                  <a:lnTo>
                    <a:pt x="262890" y="67437"/>
                  </a:lnTo>
                  <a:lnTo>
                    <a:pt x="261620" y="68707"/>
                  </a:lnTo>
                  <a:lnTo>
                    <a:pt x="261620" y="83439"/>
                  </a:lnTo>
                  <a:lnTo>
                    <a:pt x="248158" y="83439"/>
                  </a:lnTo>
                  <a:lnTo>
                    <a:pt x="246888" y="84455"/>
                  </a:lnTo>
                  <a:lnTo>
                    <a:pt x="246888" y="210185"/>
                  </a:lnTo>
                  <a:lnTo>
                    <a:pt x="257670" y="211328"/>
                  </a:lnTo>
                  <a:lnTo>
                    <a:pt x="268465" y="212813"/>
                  </a:lnTo>
                  <a:lnTo>
                    <a:pt x="279273" y="214604"/>
                  </a:lnTo>
                  <a:lnTo>
                    <a:pt x="290068" y="216662"/>
                  </a:lnTo>
                  <a:lnTo>
                    <a:pt x="290322" y="216662"/>
                  </a:lnTo>
                  <a:lnTo>
                    <a:pt x="298704" y="218567"/>
                  </a:lnTo>
                  <a:lnTo>
                    <a:pt x="304419" y="225933"/>
                  </a:lnTo>
                  <a:lnTo>
                    <a:pt x="304419" y="406908"/>
                  </a:lnTo>
                  <a:lnTo>
                    <a:pt x="435864" y="406908"/>
                  </a:lnTo>
                  <a:lnTo>
                    <a:pt x="435864" y="305562"/>
                  </a:lnTo>
                  <a:lnTo>
                    <a:pt x="435864" y="200533"/>
                  </a:lnTo>
                  <a:close/>
                </a:path>
              </a:pathLst>
            </a:custGeom>
            <a:solidFill>
              <a:srgbClr val="2852DC"/>
            </a:solidFill>
          </p:spPr>
          <p:txBody>
            <a:bodyPr wrap="square" lIns="0" tIns="0" rIns="0" bIns="0" rtlCol="0"/>
            <a:lstStyle/>
            <a:p/>
          </p:txBody>
        </p:sp>
        <p:pic>
          <p:nvPicPr>
            <p:cNvPr id="40" name="object 40"/>
            <p:cNvPicPr/>
            <p:nvPr/>
          </p:nvPicPr>
          <p:blipFill>
            <a:blip r:embed="rId14" cstate="print"/>
            <a:stretch>
              <a:fillRect/>
            </a:stretch>
          </p:blipFill>
          <p:spPr>
            <a:xfrm>
              <a:off x="4805172" y="4439412"/>
              <a:ext cx="217931" cy="202692"/>
            </a:xfrm>
            <a:prstGeom prst="rect">
              <a:avLst/>
            </a:prstGeom>
          </p:spPr>
        </p:pic>
        <p:sp>
          <p:nvSpPr>
            <p:cNvPr id="41" name="object 41"/>
            <p:cNvSpPr/>
            <p:nvPr/>
          </p:nvSpPr>
          <p:spPr>
            <a:xfrm>
              <a:off x="3367786" y="5404268"/>
              <a:ext cx="473075" cy="273050"/>
            </a:xfrm>
            <a:custGeom>
              <a:avLst/>
              <a:gdLst/>
              <a:ahLst/>
              <a:cxnLst/>
              <a:rect l="l" t="t" r="r" b="b"/>
              <a:pathLst>
                <a:path w="473075" h="273050">
                  <a:moveTo>
                    <a:pt x="170903" y="269926"/>
                  </a:moveTo>
                  <a:lnTo>
                    <a:pt x="10413" y="269926"/>
                  </a:lnTo>
                  <a:lnTo>
                    <a:pt x="32188" y="271226"/>
                  </a:lnTo>
                  <a:lnTo>
                    <a:pt x="32871" y="271226"/>
                  </a:lnTo>
                  <a:lnTo>
                    <a:pt x="49339" y="271955"/>
                  </a:lnTo>
                  <a:lnTo>
                    <a:pt x="67778" y="272462"/>
                  </a:lnTo>
                  <a:lnTo>
                    <a:pt x="85598" y="272631"/>
                  </a:lnTo>
                  <a:lnTo>
                    <a:pt x="116385" y="272244"/>
                  </a:lnTo>
                  <a:lnTo>
                    <a:pt x="145589" y="271226"/>
                  </a:lnTo>
                  <a:lnTo>
                    <a:pt x="170903" y="269926"/>
                  </a:lnTo>
                  <a:close/>
                </a:path>
                <a:path w="473075" h="273050">
                  <a:moveTo>
                    <a:pt x="4444" y="71463"/>
                  </a:moveTo>
                  <a:lnTo>
                    <a:pt x="508" y="74638"/>
                  </a:lnTo>
                  <a:lnTo>
                    <a:pt x="508" y="79083"/>
                  </a:lnTo>
                  <a:lnTo>
                    <a:pt x="0" y="79591"/>
                  </a:lnTo>
                  <a:lnTo>
                    <a:pt x="508" y="80480"/>
                  </a:lnTo>
                  <a:lnTo>
                    <a:pt x="551" y="263642"/>
                  </a:lnTo>
                  <a:lnTo>
                    <a:pt x="677" y="264985"/>
                  </a:lnTo>
                  <a:lnTo>
                    <a:pt x="762" y="265887"/>
                  </a:lnTo>
                  <a:lnTo>
                    <a:pt x="888" y="267233"/>
                  </a:lnTo>
                  <a:lnTo>
                    <a:pt x="4444" y="270383"/>
                  </a:lnTo>
                  <a:lnTo>
                    <a:pt x="9016" y="270383"/>
                  </a:lnTo>
                  <a:lnTo>
                    <a:pt x="9525" y="269926"/>
                  </a:lnTo>
                  <a:lnTo>
                    <a:pt x="170903" y="269926"/>
                  </a:lnTo>
                  <a:lnTo>
                    <a:pt x="243359" y="265566"/>
                  </a:lnTo>
                  <a:lnTo>
                    <a:pt x="288067" y="263801"/>
                  </a:lnTo>
                  <a:lnTo>
                    <a:pt x="397763" y="263642"/>
                  </a:lnTo>
                  <a:lnTo>
                    <a:pt x="397763" y="263182"/>
                  </a:lnTo>
                  <a:lnTo>
                    <a:pt x="398144" y="263182"/>
                  </a:lnTo>
                  <a:lnTo>
                    <a:pt x="398144" y="262725"/>
                  </a:lnTo>
                  <a:lnTo>
                    <a:pt x="398652" y="262725"/>
                  </a:lnTo>
                  <a:lnTo>
                    <a:pt x="398652" y="262280"/>
                  </a:lnTo>
                  <a:lnTo>
                    <a:pt x="399161" y="261836"/>
                  </a:lnTo>
                  <a:lnTo>
                    <a:pt x="399161" y="261379"/>
                  </a:lnTo>
                  <a:lnTo>
                    <a:pt x="399541" y="261379"/>
                  </a:lnTo>
                  <a:lnTo>
                    <a:pt x="399541" y="260477"/>
                  </a:lnTo>
                  <a:lnTo>
                    <a:pt x="400050" y="260032"/>
                  </a:lnTo>
                  <a:lnTo>
                    <a:pt x="400050" y="258686"/>
                  </a:lnTo>
                  <a:lnTo>
                    <a:pt x="400430" y="258229"/>
                  </a:lnTo>
                  <a:lnTo>
                    <a:pt x="400050" y="258229"/>
                  </a:lnTo>
                  <a:lnTo>
                    <a:pt x="400430" y="257784"/>
                  </a:lnTo>
                  <a:lnTo>
                    <a:pt x="400430" y="250291"/>
                  </a:lnTo>
                  <a:lnTo>
                    <a:pt x="38480" y="250291"/>
                  </a:lnTo>
                  <a:lnTo>
                    <a:pt x="30444" y="248267"/>
                  </a:lnTo>
                  <a:lnTo>
                    <a:pt x="23907" y="242746"/>
                  </a:lnTo>
                  <a:lnTo>
                    <a:pt x="19514" y="234556"/>
                  </a:lnTo>
                  <a:lnTo>
                    <a:pt x="17906" y="224523"/>
                  </a:lnTo>
                  <a:lnTo>
                    <a:pt x="19514" y="214491"/>
                  </a:lnTo>
                  <a:lnTo>
                    <a:pt x="23907" y="206300"/>
                  </a:lnTo>
                  <a:lnTo>
                    <a:pt x="30444" y="200779"/>
                  </a:lnTo>
                  <a:lnTo>
                    <a:pt x="38329" y="198793"/>
                  </a:lnTo>
                  <a:lnTo>
                    <a:pt x="154170" y="198793"/>
                  </a:lnTo>
                  <a:lnTo>
                    <a:pt x="152724" y="196545"/>
                  </a:lnTo>
                  <a:lnTo>
                    <a:pt x="152616" y="196088"/>
                  </a:lnTo>
                  <a:lnTo>
                    <a:pt x="148081" y="172555"/>
                  </a:lnTo>
                  <a:lnTo>
                    <a:pt x="152695" y="148665"/>
                  </a:lnTo>
                  <a:lnTo>
                    <a:pt x="165274" y="129168"/>
                  </a:lnTo>
                  <a:lnTo>
                    <a:pt x="183925" y="116030"/>
                  </a:lnTo>
                  <a:lnTo>
                    <a:pt x="206755" y="111214"/>
                  </a:lnTo>
                  <a:lnTo>
                    <a:pt x="342747" y="111214"/>
                  </a:lnTo>
                  <a:lnTo>
                    <a:pt x="344253" y="101820"/>
                  </a:lnTo>
                  <a:lnTo>
                    <a:pt x="348646" y="93624"/>
                  </a:lnTo>
                  <a:lnTo>
                    <a:pt x="355183" y="88096"/>
                  </a:lnTo>
                  <a:lnTo>
                    <a:pt x="363219" y="86068"/>
                  </a:lnTo>
                  <a:lnTo>
                    <a:pt x="400430" y="86068"/>
                  </a:lnTo>
                  <a:lnTo>
                    <a:pt x="400430" y="77305"/>
                  </a:lnTo>
                  <a:lnTo>
                    <a:pt x="400050" y="76924"/>
                  </a:lnTo>
                  <a:lnTo>
                    <a:pt x="400050" y="76035"/>
                  </a:lnTo>
                  <a:lnTo>
                    <a:pt x="400430" y="76035"/>
                  </a:lnTo>
                  <a:lnTo>
                    <a:pt x="400430" y="74203"/>
                  </a:lnTo>
                  <a:lnTo>
                    <a:pt x="63311" y="74203"/>
                  </a:lnTo>
                  <a:lnTo>
                    <a:pt x="9525" y="71971"/>
                  </a:lnTo>
                  <a:lnTo>
                    <a:pt x="4444" y="71463"/>
                  </a:lnTo>
                  <a:close/>
                </a:path>
                <a:path w="473075" h="273050">
                  <a:moveTo>
                    <a:pt x="397243" y="263642"/>
                  </a:moveTo>
                  <a:lnTo>
                    <a:pt x="336823" y="263642"/>
                  </a:lnTo>
                  <a:lnTo>
                    <a:pt x="391413" y="265887"/>
                  </a:lnTo>
                  <a:lnTo>
                    <a:pt x="391922" y="265887"/>
                  </a:lnTo>
                  <a:lnTo>
                    <a:pt x="392189" y="265566"/>
                  </a:lnTo>
                  <a:lnTo>
                    <a:pt x="392302" y="265430"/>
                  </a:lnTo>
                  <a:lnTo>
                    <a:pt x="394588" y="265430"/>
                  </a:lnTo>
                  <a:lnTo>
                    <a:pt x="394588" y="264985"/>
                  </a:lnTo>
                  <a:lnTo>
                    <a:pt x="395477" y="264985"/>
                  </a:lnTo>
                  <a:lnTo>
                    <a:pt x="395986" y="264528"/>
                  </a:lnTo>
                  <a:lnTo>
                    <a:pt x="396366" y="264528"/>
                  </a:lnTo>
                  <a:lnTo>
                    <a:pt x="396875" y="264084"/>
                  </a:lnTo>
                  <a:lnTo>
                    <a:pt x="397243" y="263642"/>
                  </a:lnTo>
                  <a:close/>
                </a:path>
                <a:path w="473075" h="273050">
                  <a:moveTo>
                    <a:pt x="154170" y="198793"/>
                  </a:moveTo>
                  <a:lnTo>
                    <a:pt x="38632" y="198793"/>
                  </a:lnTo>
                  <a:lnTo>
                    <a:pt x="46537" y="200779"/>
                  </a:lnTo>
                  <a:lnTo>
                    <a:pt x="53117" y="206300"/>
                  </a:lnTo>
                  <a:lnTo>
                    <a:pt x="57554" y="214491"/>
                  </a:lnTo>
                  <a:lnTo>
                    <a:pt x="59181" y="224523"/>
                  </a:lnTo>
                  <a:lnTo>
                    <a:pt x="57637" y="234048"/>
                  </a:lnTo>
                  <a:lnTo>
                    <a:pt x="57554" y="234556"/>
                  </a:lnTo>
                  <a:lnTo>
                    <a:pt x="53117" y="242746"/>
                  </a:lnTo>
                  <a:lnTo>
                    <a:pt x="46537" y="248267"/>
                  </a:lnTo>
                  <a:lnTo>
                    <a:pt x="38480" y="250291"/>
                  </a:lnTo>
                  <a:lnTo>
                    <a:pt x="400430" y="250291"/>
                  </a:lnTo>
                  <a:lnTo>
                    <a:pt x="400430" y="234048"/>
                  </a:lnTo>
                  <a:lnTo>
                    <a:pt x="206755" y="234048"/>
                  </a:lnTo>
                  <a:lnTo>
                    <a:pt x="183925" y="229219"/>
                  </a:lnTo>
                  <a:lnTo>
                    <a:pt x="165274" y="216046"/>
                  </a:lnTo>
                  <a:lnTo>
                    <a:pt x="154170" y="198793"/>
                  </a:lnTo>
                  <a:close/>
                </a:path>
                <a:path w="473075" h="273050">
                  <a:moveTo>
                    <a:pt x="342747" y="111214"/>
                  </a:moveTo>
                  <a:lnTo>
                    <a:pt x="206755" y="111214"/>
                  </a:lnTo>
                  <a:lnTo>
                    <a:pt x="229566" y="116030"/>
                  </a:lnTo>
                  <a:lnTo>
                    <a:pt x="248173" y="129168"/>
                  </a:lnTo>
                  <a:lnTo>
                    <a:pt x="260709" y="148665"/>
                  </a:lnTo>
                  <a:lnTo>
                    <a:pt x="265302" y="172555"/>
                  </a:lnTo>
                  <a:lnTo>
                    <a:pt x="260788" y="196088"/>
                  </a:lnTo>
                  <a:lnTo>
                    <a:pt x="260680" y="196545"/>
                  </a:lnTo>
                  <a:lnTo>
                    <a:pt x="248173" y="216046"/>
                  </a:lnTo>
                  <a:lnTo>
                    <a:pt x="229566" y="229219"/>
                  </a:lnTo>
                  <a:lnTo>
                    <a:pt x="206755" y="234048"/>
                  </a:lnTo>
                  <a:lnTo>
                    <a:pt x="400430" y="234048"/>
                  </a:lnTo>
                  <a:lnTo>
                    <a:pt x="400430" y="137630"/>
                  </a:lnTo>
                  <a:lnTo>
                    <a:pt x="363219" y="137630"/>
                  </a:lnTo>
                  <a:lnTo>
                    <a:pt x="355183" y="135602"/>
                  </a:lnTo>
                  <a:lnTo>
                    <a:pt x="348646" y="130073"/>
                  </a:lnTo>
                  <a:lnTo>
                    <a:pt x="344253" y="121878"/>
                  </a:lnTo>
                  <a:lnTo>
                    <a:pt x="342646" y="111849"/>
                  </a:lnTo>
                  <a:lnTo>
                    <a:pt x="342747" y="111214"/>
                  </a:lnTo>
                  <a:close/>
                </a:path>
                <a:path w="473075" h="273050">
                  <a:moveTo>
                    <a:pt x="467233" y="199237"/>
                  </a:moveTo>
                  <a:lnTo>
                    <a:pt x="439593" y="199237"/>
                  </a:lnTo>
                  <a:lnTo>
                    <a:pt x="463676" y="200139"/>
                  </a:lnTo>
                  <a:lnTo>
                    <a:pt x="464947" y="200139"/>
                  </a:lnTo>
                  <a:lnTo>
                    <a:pt x="465454" y="199682"/>
                  </a:lnTo>
                  <a:lnTo>
                    <a:pt x="467233" y="199682"/>
                  </a:lnTo>
                  <a:lnTo>
                    <a:pt x="467233" y="199237"/>
                  </a:lnTo>
                  <a:close/>
                </a:path>
                <a:path w="473075" h="273050">
                  <a:moveTo>
                    <a:pt x="472693" y="31621"/>
                  </a:moveTo>
                  <a:lnTo>
                    <a:pt x="373562" y="31621"/>
                  </a:lnTo>
                  <a:lnTo>
                    <a:pt x="428751" y="33871"/>
                  </a:lnTo>
                  <a:lnTo>
                    <a:pt x="433324" y="33871"/>
                  </a:lnTo>
                  <a:lnTo>
                    <a:pt x="435324" y="36157"/>
                  </a:lnTo>
                  <a:lnTo>
                    <a:pt x="436879" y="38060"/>
                  </a:lnTo>
                  <a:lnTo>
                    <a:pt x="436879" y="42380"/>
                  </a:lnTo>
                  <a:lnTo>
                    <a:pt x="436499" y="42380"/>
                  </a:lnTo>
                  <a:lnTo>
                    <a:pt x="436499" y="42888"/>
                  </a:lnTo>
                  <a:lnTo>
                    <a:pt x="436879" y="43269"/>
                  </a:lnTo>
                  <a:lnTo>
                    <a:pt x="436879" y="199237"/>
                  </a:lnTo>
                  <a:lnTo>
                    <a:pt x="468122" y="199237"/>
                  </a:lnTo>
                  <a:lnTo>
                    <a:pt x="468122" y="198793"/>
                  </a:lnTo>
                  <a:lnTo>
                    <a:pt x="469011" y="198793"/>
                  </a:lnTo>
                  <a:lnTo>
                    <a:pt x="469011" y="198336"/>
                  </a:lnTo>
                  <a:lnTo>
                    <a:pt x="469518" y="198336"/>
                  </a:lnTo>
                  <a:lnTo>
                    <a:pt x="469900" y="197891"/>
                  </a:lnTo>
                  <a:lnTo>
                    <a:pt x="470408" y="197891"/>
                  </a:lnTo>
                  <a:lnTo>
                    <a:pt x="470408" y="197434"/>
                  </a:lnTo>
                  <a:lnTo>
                    <a:pt x="470915" y="196990"/>
                  </a:lnTo>
                  <a:lnTo>
                    <a:pt x="471297" y="196545"/>
                  </a:lnTo>
                  <a:lnTo>
                    <a:pt x="471297" y="196088"/>
                  </a:lnTo>
                  <a:lnTo>
                    <a:pt x="471804" y="196088"/>
                  </a:lnTo>
                  <a:lnTo>
                    <a:pt x="471804" y="195199"/>
                  </a:lnTo>
                  <a:lnTo>
                    <a:pt x="472186" y="195199"/>
                  </a:lnTo>
                  <a:lnTo>
                    <a:pt x="472186" y="194297"/>
                  </a:lnTo>
                  <a:lnTo>
                    <a:pt x="472693" y="193840"/>
                  </a:lnTo>
                  <a:lnTo>
                    <a:pt x="472693" y="31621"/>
                  </a:lnTo>
                  <a:close/>
                </a:path>
                <a:path w="473075" h="273050">
                  <a:moveTo>
                    <a:pt x="400430" y="86068"/>
                  </a:moveTo>
                  <a:lnTo>
                    <a:pt x="363219" y="86068"/>
                  </a:lnTo>
                  <a:lnTo>
                    <a:pt x="371276" y="88096"/>
                  </a:lnTo>
                  <a:lnTo>
                    <a:pt x="377856" y="93624"/>
                  </a:lnTo>
                  <a:lnTo>
                    <a:pt x="382293" y="101820"/>
                  </a:lnTo>
                  <a:lnTo>
                    <a:pt x="383817" y="111214"/>
                  </a:lnTo>
                  <a:lnTo>
                    <a:pt x="383921" y="111849"/>
                  </a:lnTo>
                  <a:lnTo>
                    <a:pt x="382293" y="121878"/>
                  </a:lnTo>
                  <a:lnTo>
                    <a:pt x="377856" y="130073"/>
                  </a:lnTo>
                  <a:lnTo>
                    <a:pt x="371276" y="135602"/>
                  </a:lnTo>
                  <a:lnTo>
                    <a:pt x="363219" y="137630"/>
                  </a:lnTo>
                  <a:lnTo>
                    <a:pt x="400430" y="137630"/>
                  </a:lnTo>
                  <a:lnTo>
                    <a:pt x="400430" y="86068"/>
                  </a:lnTo>
                  <a:close/>
                </a:path>
                <a:path w="473075" h="273050">
                  <a:moveTo>
                    <a:pt x="337185" y="65494"/>
                  </a:moveTo>
                  <a:lnTo>
                    <a:pt x="299541" y="65494"/>
                  </a:lnTo>
                  <a:lnTo>
                    <a:pt x="264937" y="66399"/>
                  </a:lnTo>
                  <a:lnTo>
                    <a:pt x="231904" y="67907"/>
                  </a:lnTo>
                  <a:lnTo>
                    <a:pt x="156311" y="72239"/>
                  </a:lnTo>
                  <a:lnTo>
                    <a:pt x="111490" y="74019"/>
                  </a:lnTo>
                  <a:lnTo>
                    <a:pt x="63311" y="74203"/>
                  </a:lnTo>
                  <a:lnTo>
                    <a:pt x="400430" y="74203"/>
                  </a:lnTo>
                  <a:lnTo>
                    <a:pt x="400430" y="71463"/>
                  </a:lnTo>
                  <a:lnTo>
                    <a:pt x="396875" y="67907"/>
                  </a:lnTo>
                  <a:lnTo>
                    <a:pt x="392302" y="67399"/>
                  </a:lnTo>
                  <a:lnTo>
                    <a:pt x="377868" y="66655"/>
                  </a:lnTo>
                  <a:lnTo>
                    <a:pt x="363886" y="66113"/>
                  </a:lnTo>
                  <a:lnTo>
                    <a:pt x="337185" y="65494"/>
                  </a:lnTo>
                  <a:close/>
                </a:path>
                <a:path w="473075" h="273050">
                  <a:moveTo>
                    <a:pt x="76962" y="5931"/>
                  </a:moveTo>
                  <a:lnTo>
                    <a:pt x="72898" y="9106"/>
                  </a:lnTo>
                  <a:lnTo>
                    <a:pt x="72389" y="13678"/>
                  </a:lnTo>
                  <a:lnTo>
                    <a:pt x="72389" y="39078"/>
                  </a:lnTo>
                  <a:lnTo>
                    <a:pt x="99949" y="40221"/>
                  </a:lnTo>
                  <a:lnTo>
                    <a:pt x="136479" y="40389"/>
                  </a:lnTo>
                  <a:lnTo>
                    <a:pt x="170735" y="39570"/>
                  </a:lnTo>
                  <a:lnTo>
                    <a:pt x="203729" y="38060"/>
                  </a:lnTo>
                  <a:lnTo>
                    <a:pt x="279233" y="33549"/>
                  </a:lnTo>
                  <a:lnTo>
                    <a:pt x="324326" y="31775"/>
                  </a:lnTo>
                  <a:lnTo>
                    <a:pt x="472693" y="31621"/>
                  </a:lnTo>
                  <a:lnTo>
                    <a:pt x="472810" y="9106"/>
                  </a:lnTo>
                  <a:lnTo>
                    <a:pt x="472844" y="8697"/>
                  </a:lnTo>
                  <a:lnTo>
                    <a:pt x="135534" y="8697"/>
                  </a:lnTo>
                  <a:lnTo>
                    <a:pt x="81406" y="6439"/>
                  </a:lnTo>
                  <a:lnTo>
                    <a:pt x="76962" y="5931"/>
                  </a:lnTo>
                  <a:close/>
                </a:path>
                <a:path w="473075" h="273050">
                  <a:moveTo>
                    <a:pt x="411590" y="0"/>
                  </a:moveTo>
                  <a:lnTo>
                    <a:pt x="372171" y="0"/>
                  </a:lnTo>
                  <a:lnTo>
                    <a:pt x="337200" y="1025"/>
                  </a:lnTo>
                  <a:lnTo>
                    <a:pt x="228550" y="6975"/>
                  </a:lnTo>
                  <a:lnTo>
                    <a:pt x="181082" y="8697"/>
                  </a:lnTo>
                  <a:lnTo>
                    <a:pt x="472844" y="8697"/>
                  </a:lnTo>
                  <a:lnTo>
                    <a:pt x="472988" y="6975"/>
                  </a:lnTo>
                  <a:lnTo>
                    <a:pt x="473075" y="5931"/>
                  </a:lnTo>
                  <a:lnTo>
                    <a:pt x="422923" y="226"/>
                  </a:lnTo>
                  <a:lnTo>
                    <a:pt x="411590" y="0"/>
                  </a:lnTo>
                  <a:close/>
                </a:path>
              </a:pathLst>
            </a:custGeom>
            <a:solidFill>
              <a:srgbClr val="2852DC"/>
            </a:solidFill>
          </p:spPr>
          <p:txBody>
            <a:bodyPr wrap="square" lIns="0" tIns="0" rIns="0" bIns="0" rtlCol="0"/>
            <a:lstStyle/>
            <a:p/>
          </p:txBody>
        </p:sp>
        <p:pic>
          <p:nvPicPr>
            <p:cNvPr id="42" name="object 42"/>
            <p:cNvPicPr/>
            <p:nvPr/>
          </p:nvPicPr>
          <p:blipFill>
            <a:blip r:embed="rId15" cstate="print"/>
            <a:stretch>
              <a:fillRect/>
            </a:stretch>
          </p:blipFill>
          <p:spPr>
            <a:xfrm>
              <a:off x="4993391" y="2963468"/>
              <a:ext cx="693644" cy="311244"/>
            </a:xfrm>
            <a:prstGeom prst="rect">
              <a:avLst/>
            </a:prstGeom>
          </p:spPr>
        </p:pic>
        <p:pic>
          <p:nvPicPr>
            <p:cNvPr id="43" name="object 43"/>
            <p:cNvPicPr/>
            <p:nvPr/>
          </p:nvPicPr>
          <p:blipFill>
            <a:blip r:embed="rId16" cstate="print"/>
            <a:stretch>
              <a:fillRect/>
            </a:stretch>
          </p:blipFill>
          <p:spPr>
            <a:xfrm>
              <a:off x="5398008" y="3346704"/>
              <a:ext cx="249936" cy="288036"/>
            </a:xfrm>
            <a:prstGeom prst="rect">
              <a:avLst/>
            </a:prstGeom>
          </p:spPr>
        </p:pic>
        <p:sp>
          <p:nvSpPr>
            <p:cNvPr id="44" name="object 44"/>
            <p:cNvSpPr/>
            <p:nvPr/>
          </p:nvSpPr>
          <p:spPr>
            <a:xfrm>
              <a:off x="4980432" y="3374643"/>
              <a:ext cx="280670" cy="223520"/>
            </a:xfrm>
            <a:custGeom>
              <a:avLst/>
              <a:gdLst/>
              <a:ahLst/>
              <a:cxnLst/>
              <a:rect l="l" t="t" r="r" b="b"/>
              <a:pathLst>
                <a:path w="280670" h="223520">
                  <a:moveTo>
                    <a:pt x="262254" y="0"/>
                  </a:moveTo>
                  <a:lnTo>
                    <a:pt x="18287" y="0"/>
                  </a:lnTo>
                  <a:lnTo>
                    <a:pt x="11090" y="1270"/>
                  </a:lnTo>
                  <a:lnTo>
                    <a:pt x="5286" y="5080"/>
                  </a:lnTo>
                  <a:lnTo>
                    <a:pt x="1410" y="11430"/>
                  </a:lnTo>
                  <a:lnTo>
                    <a:pt x="0" y="17780"/>
                  </a:lnTo>
                  <a:lnTo>
                    <a:pt x="0" y="205740"/>
                  </a:lnTo>
                  <a:lnTo>
                    <a:pt x="1410" y="213360"/>
                  </a:lnTo>
                  <a:lnTo>
                    <a:pt x="5286" y="218440"/>
                  </a:lnTo>
                  <a:lnTo>
                    <a:pt x="11090" y="222250"/>
                  </a:lnTo>
                  <a:lnTo>
                    <a:pt x="18287" y="223520"/>
                  </a:lnTo>
                  <a:lnTo>
                    <a:pt x="262254" y="223520"/>
                  </a:lnTo>
                  <a:lnTo>
                    <a:pt x="269271" y="222250"/>
                  </a:lnTo>
                  <a:lnTo>
                    <a:pt x="275050" y="218440"/>
                  </a:lnTo>
                  <a:lnTo>
                    <a:pt x="277010" y="215900"/>
                  </a:lnTo>
                  <a:lnTo>
                    <a:pt x="24002" y="215900"/>
                  </a:lnTo>
                  <a:lnTo>
                    <a:pt x="19938" y="212090"/>
                  </a:lnTo>
                  <a:lnTo>
                    <a:pt x="19938" y="201930"/>
                  </a:lnTo>
                  <a:lnTo>
                    <a:pt x="24002" y="198120"/>
                  </a:lnTo>
                  <a:lnTo>
                    <a:pt x="247903" y="198120"/>
                  </a:lnTo>
                  <a:lnTo>
                    <a:pt x="248919" y="196850"/>
                  </a:lnTo>
                  <a:lnTo>
                    <a:pt x="280415" y="196850"/>
                  </a:lnTo>
                  <a:lnTo>
                    <a:pt x="280415" y="190500"/>
                  </a:lnTo>
                  <a:lnTo>
                    <a:pt x="12572" y="190500"/>
                  </a:lnTo>
                  <a:lnTo>
                    <a:pt x="9143" y="186690"/>
                  </a:lnTo>
                  <a:lnTo>
                    <a:pt x="9143" y="63500"/>
                  </a:lnTo>
                  <a:lnTo>
                    <a:pt x="12572" y="59690"/>
                  </a:lnTo>
                  <a:lnTo>
                    <a:pt x="280415" y="59690"/>
                  </a:lnTo>
                  <a:lnTo>
                    <a:pt x="280415" y="50800"/>
                  </a:lnTo>
                  <a:lnTo>
                    <a:pt x="135508" y="50800"/>
                  </a:lnTo>
                  <a:lnTo>
                    <a:pt x="133476" y="48260"/>
                  </a:lnTo>
                  <a:lnTo>
                    <a:pt x="133476" y="39370"/>
                  </a:lnTo>
                  <a:lnTo>
                    <a:pt x="123951" y="39370"/>
                  </a:lnTo>
                  <a:lnTo>
                    <a:pt x="121919" y="36830"/>
                  </a:lnTo>
                  <a:lnTo>
                    <a:pt x="121919" y="27940"/>
                  </a:lnTo>
                  <a:lnTo>
                    <a:pt x="123951" y="25400"/>
                  </a:lnTo>
                  <a:lnTo>
                    <a:pt x="133476" y="25400"/>
                  </a:lnTo>
                  <a:lnTo>
                    <a:pt x="133476" y="16510"/>
                  </a:lnTo>
                  <a:lnTo>
                    <a:pt x="135508" y="13970"/>
                  </a:lnTo>
                  <a:lnTo>
                    <a:pt x="279549" y="13970"/>
                  </a:lnTo>
                  <a:lnTo>
                    <a:pt x="278971" y="11430"/>
                  </a:lnTo>
                  <a:lnTo>
                    <a:pt x="275050" y="5080"/>
                  </a:lnTo>
                  <a:lnTo>
                    <a:pt x="269271" y="1270"/>
                  </a:lnTo>
                  <a:lnTo>
                    <a:pt x="262254" y="0"/>
                  </a:lnTo>
                  <a:close/>
                </a:path>
                <a:path w="280670" h="223520">
                  <a:moveTo>
                    <a:pt x="47751" y="198120"/>
                  </a:moveTo>
                  <a:lnTo>
                    <a:pt x="33781" y="198120"/>
                  </a:lnTo>
                  <a:lnTo>
                    <a:pt x="37718" y="201930"/>
                  </a:lnTo>
                  <a:lnTo>
                    <a:pt x="37718" y="212090"/>
                  </a:lnTo>
                  <a:lnTo>
                    <a:pt x="33781" y="215900"/>
                  </a:lnTo>
                  <a:lnTo>
                    <a:pt x="248919" y="215900"/>
                  </a:lnTo>
                  <a:lnTo>
                    <a:pt x="247565" y="214630"/>
                  </a:lnTo>
                  <a:lnTo>
                    <a:pt x="47751" y="214630"/>
                  </a:lnTo>
                  <a:lnTo>
                    <a:pt x="45719" y="213360"/>
                  </a:lnTo>
                  <a:lnTo>
                    <a:pt x="45719" y="200660"/>
                  </a:lnTo>
                  <a:lnTo>
                    <a:pt x="47751" y="198120"/>
                  </a:lnTo>
                  <a:close/>
                </a:path>
                <a:path w="280670" h="223520">
                  <a:moveTo>
                    <a:pt x="280415" y="196850"/>
                  </a:moveTo>
                  <a:lnTo>
                    <a:pt x="259079" y="196850"/>
                  </a:lnTo>
                  <a:lnTo>
                    <a:pt x="263143" y="201930"/>
                  </a:lnTo>
                  <a:lnTo>
                    <a:pt x="263143" y="212090"/>
                  </a:lnTo>
                  <a:lnTo>
                    <a:pt x="259079" y="215900"/>
                  </a:lnTo>
                  <a:lnTo>
                    <a:pt x="277010" y="215900"/>
                  </a:lnTo>
                  <a:lnTo>
                    <a:pt x="278971" y="213360"/>
                  </a:lnTo>
                  <a:lnTo>
                    <a:pt x="280415" y="205740"/>
                  </a:lnTo>
                  <a:lnTo>
                    <a:pt x="280415" y="196850"/>
                  </a:lnTo>
                  <a:close/>
                </a:path>
                <a:path w="280670" h="223520">
                  <a:moveTo>
                    <a:pt x="90804" y="198120"/>
                  </a:moveTo>
                  <a:lnTo>
                    <a:pt x="77850" y="198120"/>
                  </a:lnTo>
                  <a:lnTo>
                    <a:pt x="80137" y="200660"/>
                  </a:lnTo>
                  <a:lnTo>
                    <a:pt x="80137" y="213360"/>
                  </a:lnTo>
                  <a:lnTo>
                    <a:pt x="77850" y="214630"/>
                  </a:lnTo>
                  <a:lnTo>
                    <a:pt x="90804" y="214630"/>
                  </a:lnTo>
                  <a:lnTo>
                    <a:pt x="88645" y="213360"/>
                  </a:lnTo>
                  <a:lnTo>
                    <a:pt x="88645" y="200660"/>
                  </a:lnTo>
                  <a:lnTo>
                    <a:pt x="90804" y="198120"/>
                  </a:lnTo>
                  <a:close/>
                </a:path>
                <a:path w="280670" h="223520">
                  <a:moveTo>
                    <a:pt x="247903" y="198120"/>
                  </a:moveTo>
                  <a:lnTo>
                    <a:pt x="120395" y="198120"/>
                  </a:lnTo>
                  <a:lnTo>
                    <a:pt x="122427" y="200660"/>
                  </a:lnTo>
                  <a:lnTo>
                    <a:pt x="122427" y="213360"/>
                  </a:lnTo>
                  <a:lnTo>
                    <a:pt x="120395" y="214630"/>
                  </a:lnTo>
                  <a:lnTo>
                    <a:pt x="247565" y="214630"/>
                  </a:lnTo>
                  <a:lnTo>
                    <a:pt x="244855" y="212090"/>
                  </a:lnTo>
                  <a:lnTo>
                    <a:pt x="244855" y="201930"/>
                  </a:lnTo>
                  <a:lnTo>
                    <a:pt x="247903" y="198120"/>
                  </a:lnTo>
                  <a:close/>
                </a:path>
                <a:path w="280670" h="223520">
                  <a:moveTo>
                    <a:pt x="280415" y="59690"/>
                  </a:moveTo>
                  <a:lnTo>
                    <a:pt x="267588" y="59690"/>
                  </a:lnTo>
                  <a:lnTo>
                    <a:pt x="271144" y="63500"/>
                  </a:lnTo>
                  <a:lnTo>
                    <a:pt x="271144" y="186690"/>
                  </a:lnTo>
                  <a:lnTo>
                    <a:pt x="267588" y="190500"/>
                  </a:lnTo>
                  <a:lnTo>
                    <a:pt x="280415" y="190500"/>
                  </a:lnTo>
                  <a:lnTo>
                    <a:pt x="280415" y="59690"/>
                  </a:lnTo>
                  <a:close/>
                </a:path>
                <a:path w="280670" h="223520">
                  <a:moveTo>
                    <a:pt x="181737" y="166370"/>
                  </a:moveTo>
                  <a:lnTo>
                    <a:pt x="168020" y="166370"/>
                  </a:lnTo>
                  <a:lnTo>
                    <a:pt x="171322" y="167640"/>
                  </a:lnTo>
                  <a:lnTo>
                    <a:pt x="178434" y="167640"/>
                  </a:lnTo>
                  <a:lnTo>
                    <a:pt x="181737" y="166370"/>
                  </a:lnTo>
                  <a:close/>
                </a:path>
                <a:path w="280670" h="223520">
                  <a:moveTo>
                    <a:pt x="235712" y="97790"/>
                  </a:moveTo>
                  <a:lnTo>
                    <a:pt x="221487" y="97790"/>
                  </a:lnTo>
                  <a:lnTo>
                    <a:pt x="215391" y="101600"/>
                  </a:lnTo>
                  <a:lnTo>
                    <a:pt x="205185" y="125730"/>
                  </a:lnTo>
                  <a:lnTo>
                    <a:pt x="205118" y="127000"/>
                  </a:lnTo>
                  <a:lnTo>
                    <a:pt x="205051" y="128270"/>
                  </a:lnTo>
                  <a:lnTo>
                    <a:pt x="204984" y="134620"/>
                  </a:lnTo>
                  <a:lnTo>
                    <a:pt x="205251" y="139700"/>
                  </a:lnTo>
                  <a:lnTo>
                    <a:pt x="221360" y="167640"/>
                  </a:lnTo>
                  <a:lnTo>
                    <a:pt x="235712" y="167640"/>
                  </a:lnTo>
                  <a:lnTo>
                    <a:pt x="241807" y="163830"/>
                  </a:lnTo>
                  <a:lnTo>
                    <a:pt x="242646" y="162560"/>
                  </a:lnTo>
                  <a:lnTo>
                    <a:pt x="223646" y="162560"/>
                  </a:lnTo>
                  <a:lnTo>
                    <a:pt x="219201" y="160020"/>
                  </a:lnTo>
                  <a:lnTo>
                    <a:pt x="216026" y="154940"/>
                  </a:lnTo>
                  <a:lnTo>
                    <a:pt x="212343" y="149860"/>
                  </a:lnTo>
                  <a:lnTo>
                    <a:pt x="210438" y="142240"/>
                  </a:lnTo>
                  <a:lnTo>
                    <a:pt x="210438" y="123190"/>
                  </a:lnTo>
                  <a:lnTo>
                    <a:pt x="212343" y="115570"/>
                  </a:lnTo>
                  <a:lnTo>
                    <a:pt x="215900" y="109220"/>
                  </a:lnTo>
                  <a:lnTo>
                    <a:pt x="219201" y="105410"/>
                  </a:lnTo>
                  <a:lnTo>
                    <a:pt x="223646" y="102870"/>
                  </a:lnTo>
                  <a:lnTo>
                    <a:pt x="242646" y="102870"/>
                  </a:lnTo>
                  <a:lnTo>
                    <a:pt x="241807" y="101600"/>
                  </a:lnTo>
                  <a:lnTo>
                    <a:pt x="235712" y="97790"/>
                  </a:lnTo>
                  <a:close/>
                </a:path>
                <a:path w="280670" h="223520">
                  <a:moveTo>
                    <a:pt x="180720" y="97790"/>
                  </a:moveTo>
                  <a:lnTo>
                    <a:pt x="169037" y="97790"/>
                  </a:lnTo>
                  <a:lnTo>
                    <a:pt x="163575" y="99060"/>
                  </a:lnTo>
                  <a:lnTo>
                    <a:pt x="159765" y="102870"/>
                  </a:lnTo>
                  <a:lnTo>
                    <a:pt x="155701" y="105410"/>
                  </a:lnTo>
                  <a:lnTo>
                    <a:pt x="153415" y="110490"/>
                  </a:lnTo>
                  <a:lnTo>
                    <a:pt x="153415" y="118110"/>
                  </a:lnTo>
                  <a:lnTo>
                    <a:pt x="154558" y="121920"/>
                  </a:lnTo>
                  <a:lnTo>
                    <a:pt x="156590" y="124460"/>
                  </a:lnTo>
                  <a:lnTo>
                    <a:pt x="158368" y="127000"/>
                  </a:lnTo>
                  <a:lnTo>
                    <a:pt x="160781" y="129540"/>
                  </a:lnTo>
                  <a:lnTo>
                    <a:pt x="163575" y="130810"/>
                  </a:lnTo>
                  <a:lnTo>
                    <a:pt x="159765" y="132080"/>
                  </a:lnTo>
                  <a:lnTo>
                    <a:pt x="156590" y="134620"/>
                  </a:lnTo>
                  <a:lnTo>
                    <a:pt x="154177" y="137160"/>
                  </a:lnTo>
                  <a:lnTo>
                    <a:pt x="151637" y="139700"/>
                  </a:lnTo>
                  <a:lnTo>
                    <a:pt x="150240" y="143510"/>
                  </a:lnTo>
                  <a:lnTo>
                    <a:pt x="150240" y="151130"/>
                  </a:lnTo>
                  <a:lnTo>
                    <a:pt x="150748" y="153670"/>
                  </a:lnTo>
                  <a:lnTo>
                    <a:pt x="152018" y="156210"/>
                  </a:lnTo>
                  <a:lnTo>
                    <a:pt x="153162" y="157480"/>
                  </a:lnTo>
                  <a:lnTo>
                    <a:pt x="154939" y="160020"/>
                  </a:lnTo>
                  <a:lnTo>
                    <a:pt x="159384" y="163830"/>
                  </a:lnTo>
                  <a:lnTo>
                    <a:pt x="161925" y="165100"/>
                  </a:lnTo>
                  <a:lnTo>
                    <a:pt x="164972" y="166370"/>
                  </a:lnTo>
                  <a:lnTo>
                    <a:pt x="184784" y="166370"/>
                  </a:lnTo>
                  <a:lnTo>
                    <a:pt x="187832" y="165100"/>
                  </a:lnTo>
                  <a:lnTo>
                    <a:pt x="190372" y="163830"/>
                  </a:lnTo>
                  <a:lnTo>
                    <a:pt x="191854" y="162560"/>
                  </a:lnTo>
                  <a:lnTo>
                    <a:pt x="164337" y="162560"/>
                  </a:lnTo>
                  <a:lnTo>
                    <a:pt x="155828" y="156210"/>
                  </a:lnTo>
                  <a:lnTo>
                    <a:pt x="155828" y="139700"/>
                  </a:lnTo>
                  <a:lnTo>
                    <a:pt x="164337" y="133350"/>
                  </a:lnTo>
                  <a:lnTo>
                    <a:pt x="191579" y="133350"/>
                  </a:lnTo>
                  <a:lnTo>
                    <a:pt x="189991" y="132080"/>
                  </a:lnTo>
                  <a:lnTo>
                    <a:pt x="186181" y="130810"/>
                  </a:lnTo>
                  <a:lnTo>
                    <a:pt x="188975" y="129540"/>
                  </a:lnTo>
                  <a:lnTo>
                    <a:pt x="190182" y="128270"/>
                  </a:lnTo>
                  <a:lnTo>
                    <a:pt x="166115" y="128270"/>
                  </a:lnTo>
                  <a:lnTo>
                    <a:pt x="158876" y="121920"/>
                  </a:lnTo>
                  <a:lnTo>
                    <a:pt x="158876" y="107950"/>
                  </a:lnTo>
                  <a:lnTo>
                    <a:pt x="166115" y="102870"/>
                  </a:lnTo>
                  <a:lnTo>
                    <a:pt x="189991" y="102870"/>
                  </a:lnTo>
                  <a:lnTo>
                    <a:pt x="186054" y="99060"/>
                  </a:lnTo>
                  <a:lnTo>
                    <a:pt x="180720" y="97790"/>
                  </a:lnTo>
                  <a:close/>
                </a:path>
                <a:path w="280670" h="223520">
                  <a:moveTo>
                    <a:pt x="191579" y="133350"/>
                  </a:moveTo>
                  <a:lnTo>
                    <a:pt x="185419" y="133350"/>
                  </a:lnTo>
                  <a:lnTo>
                    <a:pt x="194055" y="139700"/>
                  </a:lnTo>
                  <a:lnTo>
                    <a:pt x="194055" y="156210"/>
                  </a:lnTo>
                  <a:lnTo>
                    <a:pt x="185419" y="162560"/>
                  </a:lnTo>
                  <a:lnTo>
                    <a:pt x="191854" y="162560"/>
                  </a:lnTo>
                  <a:lnTo>
                    <a:pt x="194817" y="160020"/>
                  </a:lnTo>
                  <a:lnTo>
                    <a:pt x="196595" y="157480"/>
                  </a:lnTo>
                  <a:lnTo>
                    <a:pt x="197738" y="156210"/>
                  </a:lnTo>
                  <a:lnTo>
                    <a:pt x="198881" y="153670"/>
                  </a:lnTo>
                  <a:lnTo>
                    <a:pt x="199516" y="151130"/>
                  </a:lnTo>
                  <a:lnTo>
                    <a:pt x="199516" y="143510"/>
                  </a:lnTo>
                  <a:lnTo>
                    <a:pt x="198119" y="139700"/>
                  </a:lnTo>
                  <a:lnTo>
                    <a:pt x="195579" y="137160"/>
                  </a:lnTo>
                  <a:lnTo>
                    <a:pt x="193166" y="134620"/>
                  </a:lnTo>
                  <a:lnTo>
                    <a:pt x="191579" y="133350"/>
                  </a:lnTo>
                  <a:close/>
                </a:path>
                <a:path w="280670" h="223520">
                  <a:moveTo>
                    <a:pt x="242646" y="102870"/>
                  </a:moveTo>
                  <a:lnTo>
                    <a:pt x="233425" y="102870"/>
                  </a:lnTo>
                  <a:lnTo>
                    <a:pt x="237870" y="105410"/>
                  </a:lnTo>
                  <a:lnTo>
                    <a:pt x="241172" y="109220"/>
                  </a:lnTo>
                  <a:lnTo>
                    <a:pt x="244728" y="115570"/>
                  </a:lnTo>
                  <a:lnTo>
                    <a:pt x="246633" y="123190"/>
                  </a:lnTo>
                  <a:lnTo>
                    <a:pt x="246633" y="142240"/>
                  </a:lnTo>
                  <a:lnTo>
                    <a:pt x="244728" y="149860"/>
                  </a:lnTo>
                  <a:lnTo>
                    <a:pt x="241172" y="154940"/>
                  </a:lnTo>
                  <a:lnTo>
                    <a:pt x="237870" y="160020"/>
                  </a:lnTo>
                  <a:lnTo>
                    <a:pt x="233425" y="162560"/>
                  </a:lnTo>
                  <a:lnTo>
                    <a:pt x="242646" y="162560"/>
                  </a:lnTo>
                  <a:lnTo>
                    <a:pt x="252214" y="134620"/>
                  </a:lnTo>
                  <a:lnTo>
                    <a:pt x="252147" y="128270"/>
                  </a:lnTo>
                  <a:lnTo>
                    <a:pt x="252080" y="127000"/>
                  </a:lnTo>
                  <a:lnTo>
                    <a:pt x="252013" y="125730"/>
                  </a:lnTo>
                  <a:lnTo>
                    <a:pt x="251946" y="124460"/>
                  </a:lnTo>
                  <a:lnTo>
                    <a:pt x="250745" y="118110"/>
                  </a:lnTo>
                  <a:lnTo>
                    <a:pt x="248759" y="113030"/>
                  </a:lnTo>
                  <a:lnTo>
                    <a:pt x="245998" y="107950"/>
                  </a:lnTo>
                  <a:lnTo>
                    <a:pt x="242646" y="102870"/>
                  </a:lnTo>
                  <a:close/>
                </a:path>
                <a:path w="280670" h="223520">
                  <a:moveTo>
                    <a:pt x="62495" y="110490"/>
                  </a:moveTo>
                  <a:lnTo>
                    <a:pt x="57530" y="110490"/>
                  </a:lnTo>
                  <a:lnTo>
                    <a:pt x="67944" y="154940"/>
                  </a:lnTo>
                  <a:lnTo>
                    <a:pt x="68579" y="156210"/>
                  </a:lnTo>
                  <a:lnTo>
                    <a:pt x="69976" y="158750"/>
                  </a:lnTo>
                  <a:lnTo>
                    <a:pt x="73787" y="158750"/>
                  </a:lnTo>
                  <a:lnTo>
                    <a:pt x="75437" y="157480"/>
                  </a:lnTo>
                  <a:lnTo>
                    <a:pt x="76200" y="154940"/>
                  </a:lnTo>
                  <a:lnTo>
                    <a:pt x="76835" y="152400"/>
                  </a:lnTo>
                  <a:lnTo>
                    <a:pt x="71754" y="152400"/>
                  </a:lnTo>
                  <a:lnTo>
                    <a:pt x="62495" y="110490"/>
                  </a:lnTo>
                  <a:close/>
                </a:path>
                <a:path w="280670" h="223520">
                  <a:moveTo>
                    <a:pt x="82295" y="124460"/>
                  </a:moveTo>
                  <a:lnTo>
                    <a:pt x="78866" y="124460"/>
                  </a:lnTo>
                  <a:lnTo>
                    <a:pt x="78505" y="127000"/>
                  </a:lnTo>
                  <a:lnTo>
                    <a:pt x="71754" y="152400"/>
                  </a:lnTo>
                  <a:lnTo>
                    <a:pt x="76835" y="152400"/>
                  </a:lnTo>
                  <a:lnTo>
                    <a:pt x="81914" y="132080"/>
                  </a:lnTo>
                  <a:lnTo>
                    <a:pt x="87312" y="132080"/>
                  </a:lnTo>
                  <a:lnTo>
                    <a:pt x="87756" y="130810"/>
                  </a:lnTo>
                  <a:lnTo>
                    <a:pt x="89662" y="128270"/>
                  </a:lnTo>
                  <a:lnTo>
                    <a:pt x="84581" y="128270"/>
                  </a:lnTo>
                  <a:lnTo>
                    <a:pt x="82803" y="125730"/>
                  </a:lnTo>
                  <a:lnTo>
                    <a:pt x="82295" y="124460"/>
                  </a:lnTo>
                  <a:close/>
                </a:path>
                <a:path w="280670" h="223520">
                  <a:moveTo>
                    <a:pt x="87312" y="132080"/>
                  </a:moveTo>
                  <a:lnTo>
                    <a:pt x="81914" y="132080"/>
                  </a:lnTo>
                  <a:lnTo>
                    <a:pt x="83438" y="133350"/>
                  </a:lnTo>
                  <a:lnTo>
                    <a:pt x="86867" y="133350"/>
                  </a:lnTo>
                  <a:lnTo>
                    <a:pt x="87312" y="132080"/>
                  </a:lnTo>
                  <a:close/>
                </a:path>
                <a:path w="280670" h="223520">
                  <a:moveTo>
                    <a:pt x="135762" y="125730"/>
                  </a:moveTo>
                  <a:lnTo>
                    <a:pt x="91566" y="125730"/>
                  </a:lnTo>
                  <a:lnTo>
                    <a:pt x="93090" y="128270"/>
                  </a:lnTo>
                  <a:lnTo>
                    <a:pt x="93725" y="129540"/>
                  </a:lnTo>
                  <a:lnTo>
                    <a:pt x="94868" y="130810"/>
                  </a:lnTo>
                  <a:lnTo>
                    <a:pt x="135762" y="130810"/>
                  </a:lnTo>
                  <a:lnTo>
                    <a:pt x="136651" y="129540"/>
                  </a:lnTo>
                  <a:lnTo>
                    <a:pt x="136651" y="127000"/>
                  </a:lnTo>
                  <a:lnTo>
                    <a:pt x="135762" y="125730"/>
                  </a:lnTo>
                  <a:close/>
                </a:path>
                <a:path w="280670" h="223520">
                  <a:moveTo>
                    <a:pt x="59689" y="97790"/>
                  </a:moveTo>
                  <a:lnTo>
                    <a:pt x="55371" y="97790"/>
                  </a:lnTo>
                  <a:lnTo>
                    <a:pt x="49783" y="123190"/>
                  </a:lnTo>
                  <a:lnTo>
                    <a:pt x="29590" y="123190"/>
                  </a:lnTo>
                  <a:lnTo>
                    <a:pt x="28447" y="124460"/>
                  </a:lnTo>
                  <a:lnTo>
                    <a:pt x="28447" y="127000"/>
                  </a:lnTo>
                  <a:lnTo>
                    <a:pt x="29590" y="128270"/>
                  </a:lnTo>
                  <a:lnTo>
                    <a:pt x="51815" y="128270"/>
                  </a:lnTo>
                  <a:lnTo>
                    <a:pt x="53466" y="127000"/>
                  </a:lnTo>
                  <a:lnTo>
                    <a:pt x="54228" y="125730"/>
                  </a:lnTo>
                  <a:lnTo>
                    <a:pt x="57530" y="110490"/>
                  </a:lnTo>
                  <a:lnTo>
                    <a:pt x="62495" y="110490"/>
                  </a:lnTo>
                  <a:lnTo>
                    <a:pt x="59689" y="97790"/>
                  </a:lnTo>
                  <a:close/>
                </a:path>
                <a:path w="280670" h="223520">
                  <a:moveTo>
                    <a:pt x="93344" y="119380"/>
                  </a:moveTo>
                  <a:lnTo>
                    <a:pt x="90169" y="119380"/>
                  </a:lnTo>
                  <a:lnTo>
                    <a:pt x="84581" y="128270"/>
                  </a:lnTo>
                  <a:lnTo>
                    <a:pt x="89662" y="128270"/>
                  </a:lnTo>
                  <a:lnTo>
                    <a:pt x="91566" y="125730"/>
                  </a:lnTo>
                  <a:lnTo>
                    <a:pt x="97027" y="125730"/>
                  </a:lnTo>
                  <a:lnTo>
                    <a:pt x="93725" y="120650"/>
                  </a:lnTo>
                  <a:lnTo>
                    <a:pt x="93344" y="119380"/>
                  </a:lnTo>
                  <a:close/>
                </a:path>
                <a:path w="280670" h="223520">
                  <a:moveTo>
                    <a:pt x="189991" y="102870"/>
                  </a:moveTo>
                  <a:lnTo>
                    <a:pt x="183641" y="102870"/>
                  </a:lnTo>
                  <a:lnTo>
                    <a:pt x="190753" y="107950"/>
                  </a:lnTo>
                  <a:lnTo>
                    <a:pt x="190753" y="121920"/>
                  </a:lnTo>
                  <a:lnTo>
                    <a:pt x="183641" y="128270"/>
                  </a:lnTo>
                  <a:lnTo>
                    <a:pt x="190182" y="128270"/>
                  </a:lnTo>
                  <a:lnTo>
                    <a:pt x="191388" y="127000"/>
                  </a:lnTo>
                  <a:lnTo>
                    <a:pt x="195198" y="121920"/>
                  </a:lnTo>
                  <a:lnTo>
                    <a:pt x="196214" y="118110"/>
                  </a:lnTo>
                  <a:lnTo>
                    <a:pt x="196214" y="110490"/>
                  </a:lnTo>
                  <a:lnTo>
                    <a:pt x="194055" y="105410"/>
                  </a:lnTo>
                  <a:lnTo>
                    <a:pt x="189991" y="102870"/>
                  </a:lnTo>
                  <a:close/>
                </a:path>
                <a:path w="280670" h="223520">
                  <a:moveTo>
                    <a:pt x="279549" y="13970"/>
                  </a:moveTo>
                  <a:lnTo>
                    <a:pt x="145287" y="13970"/>
                  </a:lnTo>
                  <a:lnTo>
                    <a:pt x="147446" y="16510"/>
                  </a:lnTo>
                  <a:lnTo>
                    <a:pt x="147446" y="25400"/>
                  </a:lnTo>
                  <a:lnTo>
                    <a:pt x="156971" y="25400"/>
                  </a:lnTo>
                  <a:lnTo>
                    <a:pt x="159003" y="27940"/>
                  </a:lnTo>
                  <a:lnTo>
                    <a:pt x="159003" y="36830"/>
                  </a:lnTo>
                  <a:lnTo>
                    <a:pt x="156971" y="39370"/>
                  </a:lnTo>
                  <a:lnTo>
                    <a:pt x="147446" y="39370"/>
                  </a:lnTo>
                  <a:lnTo>
                    <a:pt x="147446" y="48260"/>
                  </a:lnTo>
                  <a:lnTo>
                    <a:pt x="145287" y="50800"/>
                  </a:lnTo>
                  <a:lnTo>
                    <a:pt x="280415" y="50800"/>
                  </a:lnTo>
                  <a:lnTo>
                    <a:pt x="280415" y="17780"/>
                  </a:lnTo>
                  <a:lnTo>
                    <a:pt x="279549" y="13970"/>
                  </a:lnTo>
                  <a:close/>
                </a:path>
              </a:pathLst>
            </a:custGeom>
            <a:solidFill>
              <a:srgbClr val="2852DC"/>
            </a:solidFill>
          </p:spPr>
          <p:txBody>
            <a:bodyPr wrap="square" lIns="0" tIns="0" rIns="0" bIns="0" rtlCol="0"/>
            <a:lstStyle/>
            <a:p/>
          </p:txBody>
        </p:sp>
        <p:pic>
          <p:nvPicPr>
            <p:cNvPr id="45" name="object 45"/>
            <p:cNvPicPr/>
            <p:nvPr/>
          </p:nvPicPr>
          <p:blipFill>
            <a:blip r:embed="rId17" cstate="print"/>
            <a:stretch>
              <a:fillRect/>
            </a:stretch>
          </p:blipFill>
          <p:spPr>
            <a:xfrm>
              <a:off x="3248850" y="460248"/>
              <a:ext cx="600801" cy="557784"/>
            </a:xfrm>
            <a:prstGeom prst="rect">
              <a:avLst/>
            </a:prstGeom>
          </p:spPr>
        </p:pic>
        <p:sp>
          <p:nvSpPr>
            <p:cNvPr id="46" name="object 46"/>
            <p:cNvSpPr/>
            <p:nvPr/>
          </p:nvSpPr>
          <p:spPr>
            <a:xfrm>
              <a:off x="4760468" y="1488947"/>
              <a:ext cx="461009" cy="641985"/>
            </a:xfrm>
            <a:custGeom>
              <a:avLst/>
              <a:gdLst/>
              <a:ahLst/>
              <a:cxnLst/>
              <a:rect l="l" t="t" r="r" b="b"/>
              <a:pathLst>
                <a:path w="461010" h="641985">
                  <a:moveTo>
                    <a:pt x="241300" y="23495"/>
                  </a:moveTo>
                  <a:lnTo>
                    <a:pt x="239572" y="14312"/>
                  </a:lnTo>
                  <a:lnTo>
                    <a:pt x="234886" y="6845"/>
                  </a:lnTo>
                  <a:lnTo>
                    <a:pt x="227901" y="1841"/>
                  </a:lnTo>
                  <a:lnTo>
                    <a:pt x="219329" y="0"/>
                  </a:lnTo>
                  <a:lnTo>
                    <a:pt x="210375" y="1841"/>
                  </a:lnTo>
                  <a:lnTo>
                    <a:pt x="203212" y="6845"/>
                  </a:lnTo>
                  <a:lnTo>
                    <a:pt x="198450" y="14312"/>
                  </a:lnTo>
                  <a:lnTo>
                    <a:pt x="196723" y="23495"/>
                  </a:lnTo>
                  <a:lnTo>
                    <a:pt x="196723" y="26543"/>
                  </a:lnTo>
                  <a:lnTo>
                    <a:pt x="197231" y="30226"/>
                  </a:lnTo>
                  <a:lnTo>
                    <a:pt x="198628" y="32702"/>
                  </a:lnTo>
                  <a:lnTo>
                    <a:pt x="198755" y="32893"/>
                  </a:lnTo>
                  <a:lnTo>
                    <a:pt x="193560" y="40360"/>
                  </a:lnTo>
                  <a:lnTo>
                    <a:pt x="168681" y="88163"/>
                  </a:lnTo>
                  <a:lnTo>
                    <a:pt x="154686" y="136525"/>
                  </a:lnTo>
                  <a:lnTo>
                    <a:pt x="148742" y="179895"/>
                  </a:lnTo>
                  <a:lnTo>
                    <a:pt x="148005" y="202323"/>
                  </a:lnTo>
                  <a:lnTo>
                    <a:pt x="148653" y="223139"/>
                  </a:lnTo>
                  <a:lnTo>
                    <a:pt x="148717" y="225679"/>
                  </a:lnTo>
                  <a:lnTo>
                    <a:pt x="150926" y="243192"/>
                  </a:lnTo>
                  <a:lnTo>
                    <a:pt x="156464" y="282765"/>
                  </a:lnTo>
                  <a:lnTo>
                    <a:pt x="164744" y="333311"/>
                  </a:lnTo>
                  <a:lnTo>
                    <a:pt x="165709" y="337997"/>
                  </a:lnTo>
                  <a:lnTo>
                    <a:pt x="157861" y="346964"/>
                  </a:lnTo>
                  <a:lnTo>
                    <a:pt x="153758" y="353060"/>
                  </a:lnTo>
                  <a:lnTo>
                    <a:pt x="147815" y="333349"/>
                  </a:lnTo>
                  <a:lnTo>
                    <a:pt x="147815" y="415239"/>
                  </a:lnTo>
                  <a:lnTo>
                    <a:pt x="142633" y="416534"/>
                  </a:lnTo>
                  <a:lnTo>
                    <a:pt x="146481" y="406704"/>
                  </a:lnTo>
                  <a:lnTo>
                    <a:pt x="147815" y="415239"/>
                  </a:lnTo>
                  <a:lnTo>
                    <a:pt x="147815" y="333349"/>
                  </a:lnTo>
                  <a:lnTo>
                    <a:pt x="131279" y="286727"/>
                  </a:lnTo>
                  <a:lnTo>
                    <a:pt x="115570" y="251206"/>
                  </a:lnTo>
                  <a:lnTo>
                    <a:pt x="94462" y="211391"/>
                  </a:lnTo>
                  <a:lnTo>
                    <a:pt x="56591" y="155613"/>
                  </a:lnTo>
                  <a:lnTo>
                    <a:pt x="42926" y="139573"/>
                  </a:lnTo>
                  <a:lnTo>
                    <a:pt x="43942" y="137541"/>
                  </a:lnTo>
                  <a:lnTo>
                    <a:pt x="44958" y="132842"/>
                  </a:lnTo>
                  <a:lnTo>
                    <a:pt x="43954" y="123405"/>
                  </a:lnTo>
                  <a:lnTo>
                    <a:pt x="39839" y="115290"/>
                  </a:lnTo>
                  <a:lnTo>
                    <a:pt x="33197" y="109410"/>
                  </a:lnTo>
                  <a:lnTo>
                    <a:pt x="24638" y="106680"/>
                  </a:lnTo>
                  <a:lnTo>
                    <a:pt x="15786" y="107556"/>
                  </a:lnTo>
                  <a:lnTo>
                    <a:pt x="8216" y="111937"/>
                  </a:lnTo>
                  <a:lnTo>
                    <a:pt x="2705" y="119062"/>
                  </a:lnTo>
                  <a:lnTo>
                    <a:pt x="0" y="128143"/>
                  </a:lnTo>
                  <a:lnTo>
                    <a:pt x="990" y="137464"/>
                  </a:lnTo>
                  <a:lnTo>
                    <a:pt x="5092" y="145389"/>
                  </a:lnTo>
                  <a:lnTo>
                    <a:pt x="11696" y="151079"/>
                  </a:lnTo>
                  <a:lnTo>
                    <a:pt x="20193" y="153670"/>
                  </a:lnTo>
                  <a:lnTo>
                    <a:pt x="23241" y="154178"/>
                  </a:lnTo>
                  <a:lnTo>
                    <a:pt x="28194" y="153162"/>
                  </a:lnTo>
                  <a:lnTo>
                    <a:pt x="35941" y="162331"/>
                  </a:lnTo>
                  <a:lnTo>
                    <a:pt x="70078" y="210121"/>
                  </a:lnTo>
                  <a:lnTo>
                    <a:pt x="98298" y="261620"/>
                  </a:lnTo>
                  <a:lnTo>
                    <a:pt x="126580" y="331431"/>
                  </a:lnTo>
                  <a:lnTo>
                    <a:pt x="137477" y="368020"/>
                  </a:lnTo>
                  <a:lnTo>
                    <a:pt x="139255" y="375602"/>
                  </a:lnTo>
                  <a:lnTo>
                    <a:pt x="130530" y="392798"/>
                  </a:lnTo>
                  <a:lnTo>
                    <a:pt x="121513" y="415328"/>
                  </a:lnTo>
                  <a:lnTo>
                    <a:pt x="119024" y="423468"/>
                  </a:lnTo>
                  <a:lnTo>
                    <a:pt x="110515" y="426377"/>
                  </a:lnTo>
                  <a:lnTo>
                    <a:pt x="93421" y="434911"/>
                  </a:lnTo>
                  <a:lnTo>
                    <a:pt x="80645" y="445516"/>
                  </a:lnTo>
                  <a:lnTo>
                    <a:pt x="76708" y="455676"/>
                  </a:lnTo>
                  <a:lnTo>
                    <a:pt x="99441" y="455676"/>
                  </a:lnTo>
                  <a:lnTo>
                    <a:pt x="107061" y="450342"/>
                  </a:lnTo>
                  <a:lnTo>
                    <a:pt x="112293" y="447789"/>
                  </a:lnTo>
                  <a:lnTo>
                    <a:pt x="108585" y="464439"/>
                  </a:lnTo>
                  <a:lnTo>
                    <a:pt x="104368" y="497801"/>
                  </a:lnTo>
                  <a:lnTo>
                    <a:pt x="102958" y="532917"/>
                  </a:lnTo>
                  <a:lnTo>
                    <a:pt x="104368" y="569760"/>
                  </a:lnTo>
                  <a:lnTo>
                    <a:pt x="108585" y="608330"/>
                  </a:lnTo>
                  <a:lnTo>
                    <a:pt x="109474" y="613537"/>
                  </a:lnTo>
                  <a:lnTo>
                    <a:pt x="113538" y="617220"/>
                  </a:lnTo>
                  <a:lnTo>
                    <a:pt x="119380" y="617220"/>
                  </a:lnTo>
                  <a:lnTo>
                    <a:pt x="119888" y="616712"/>
                  </a:lnTo>
                  <a:lnTo>
                    <a:pt x="125349" y="616204"/>
                  </a:lnTo>
                  <a:lnTo>
                    <a:pt x="129286" y="610997"/>
                  </a:lnTo>
                  <a:lnTo>
                    <a:pt x="128397" y="605282"/>
                  </a:lnTo>
                  <a:lnTo>
                    <a:pt x="124396" y="568617"/>
                  </a:lnTo>
                  <a:lnTo>
                    <a:pt x="122961" y="533692"/>
                  </a:lnTo>
                  <a:lnTo>
                    <a:pt x="124244" y="500519"/>
                  </a:lnTo>
                  <a:lnTo>
                    <a:pt x="128397" y="469138"/>
                  </a:lnTo>
                  <a:lnTo>
                    <a:pt x="133235" y="445909"/>
                  </a:lnTo>
                  <a:lnTo>
                    <a:pt x="135178" y="439331"/>
                  </a:lnTo>
                  <a:lnTo>
                    <a:pt x="138684" y="438238"/>
                  </a:lnTo>
                  <a:lnTo>
                    <a:pt x="150939" y="435241"/>
                  </a:lnTo>
                  <a:lnTo>
                    <a:pt x="153860" y="453898"/>
                  </a:lnTo>
                  <a:lnTo>
                    <a:pt x="158064" y="503516"/>
                  </a:lnTo>
                  <a:lnTo>
                    <a:pt x="158851" y="554202"/>
                  </a:lnTo>
                  <a:lnTo>
                    <a:pt x="156210" y="605790"/>
                  </a:lnTo>
                  <a:lnTo>
                    <a:pt x="155702" y="611505"/>
                  </a:lnTo>
                  <a:lnTo>
                    <a:pt x="159639" y="616712"/>
                  </a:lnTo>
                  <a:lnTo>
                    <a:pt x="165100" y="617220"/>
                  </a:lnTo>
                  <a:lnTo>
                    <a:pt x="170942" y="617220"/>
                  </a:lnTo>
                  <a:lnTo>
                    <a:pt x="175387" y="613029"/>
                  </a:lnTo>
                  <a:lnTo>
                    <a:pt x="175895" y="607822"/>
                  </a:lnTo>
                  <a:lnTo>
                    <a:pt x="178600" y="554253"/>
                  </a:lnTo>
                  <a:lnTo>
                    <a:pt x="177800" y="501688"/>
                  </a:lnTo>
                  <a:lnTo>
                    <a:pt x="173456" y="450303"/>
                  </a:lnTo>
                  <a:lnTo>
                    <a:pt x="165608" y="400304"/>
                  </a:lnTo>
                  <a:lnTo>
                    <a:pt x="160578" y="379323"/>
                  </a:lnTo>
                  <a:lnTo>
                    <a:pt x="171132" y="363918"/>
                  </a:lnTo>
                  <a:lnTo>
                    <a:pt x="175260" y="383667"/>
                  </a:lnTo>
                  <a:lnTo>
                    <a:pt x="184531" y="425919"/>
                  </a:lnTo>
                  <a:lnTo>
                    <a:pt x="191782" y="470369"/>
                  </a:lnTo>
                  <a:lnTo>
                    <a:pt x="196977" y="516305"/>
                  </a:lnTo>
                  <a:lnTo>
                    <a:pt x="200050" y="562063"/>
                  </a:lnTo>
                  <a:lnTo>
                    <a:pt x="200113" y="563041"/>
                  </a:lnTo>
                  <a:lnTo>
                    <a:pt x="201168" y="609854"/>
                  </a:lnTo>
                  <a:lnTo>
                    <a:pt x="201168" y="615569"/>
                  </a:lnTo>
                  <a:lnTo>
                    <a:pt x="205613" y="620268"/>
                  </a:lnTo>
                  <a:lnTo>
                    <a:pt x="216281" y="620268"/>
                  </a:lnTo>
                  <a:lnTo>
                    <a:pt x="220726" y="615569"/>
                  </a:lnTo>
                  <a:lnTo>
                    <a:pt x="220726" y="609854"/>
                  </a:lnTo>
                  <a:lnTo>
                    <a:pt x="219646" y="563041"/>
                  </a:lnTo>
                  <a:lnTo>
                    <a:pt x="216357" y="514286"/>
                  </a:lnTo>
                  <a:lnTo>
                    <a:pt x="211010" y="467271"/>
                  </a:lnTo>
                  <a:lnTo>
                    <a:pt x="203631" y="421741"/>
                  </a:lnTo>
                  <a:lnTo>
                    <a:pt x="194310" y="378460"/>
                  </a:lnTo>
                  <a:lnTo>
                    <a:pt x="187337" y="344639"/>
                  </a:lnTo>
                  <a:lnTo>
                    <a:pt x="192925" y="338645"/>
                  </a:lnTo>
                  <a:lnTo>
                    <a:pt x="205270" y="328447"/>
                  </a:lnTo>
                  <a:lnTo>
                    <a:pt x="210058" y="325247"/>
                  </a:lnTo>
                  <a:lnTo>
                    <a:pt x="210566" y="325247"/>
                  </a:lnTo>
                  <a:lnTo>
                    <a:pt x="210566" y="324739"/>
                  </a:lnTo>
                  <a:lnTo>
                    <a:pt x="211074" y="324739"/>
                  </a:lnTo>
                  <a:lnTo>
                    <a:pt x="213106" y="325755"/>
                  </a:lnTo>
                  <a:lnTo>
                    <a:pt x="216027" y="326390"/>
                  </a:lnTo>
                  <a:lnTo>
                    <a:pt x="218567" y="326390"/>
                  </a:lnTo>
                  <a:lnTo>
                    <a:pt x="227520" y="324535"/>
                  </a:lnTo>
                  <a:lnTo>
                    <a:pt x="234734" y="319443"/>
                  </a:lnTo>
                  <a:lnTo>
                    <a:pt x="239547" y="311823"/>
                  </a:lnTo>
                  <a:lnTo>
                    <a:pt x="241300" y="302387"/>
                  </a:lnTo>
                  <a:lnTo>
                    <a:pt x="239547" y="293204"/>
                  </a:lnTo>
                  <a:lnTo>
                    <a:pt x="234734" y="285737"/>
                  </a:lnTo>
                  <a:lnTo>
                    <a:pt x="227520" y="280733"/>
                  </a:lnTo>
                  <a:lnTo>
                    <a:pt x="218567" y="278892"/>
                  </a:lnTo>
                  <a:lnTo>
                    <a:pt x="209816" y="280733"/>
                  </a:lnTo>
                  <a:lnTo>
                    <a:pt x="202717" y="285737"/>
                  </a:lnTo>
                  <a:lnTo>
                    <a:pt x="197954" y="293204"/>
                  </a:lnTo>
                  <a:lnTo>
                    <a:pt x="196215" y="302387"/>
                  </a:lnTo>
                  <a:lnTo>
                    <a:pt x="196215" y="304927"/>
                  </a:lnTo>
                  <a:lnTo>
                    <a:pt x="197231" y="309118"/>
                  </a:lnTo>
                  <a:lnTo>
                    <a:pt x="187579" y="316242"/>
                  </a:lnTo>
                  <a:lnTo>
                    <a:pt x="170815" y="241757"/>
                  </a:lnTo>
                  <a:lnTo>
                    <a:pt x="167843" y="202323"/>
                  </a:lnTo>
                  <a:lnTo>
                    <a:pt x="168490" y="181673"/>
                  </a:lnTo>
                  <a:lnTo>
                    <a:pt x="173736" y="141732"/>
                  </a:lnTo>
                  <a:lnTo>
                    <a:pt x="186499" y="97358"/>
                  </a:lnTo>
                  <a:lnTo>
                    <a:pt x="203593" y="61569"/>
                  </a:lnTo>
                  <a:lnTo>
                    <a:pt x="213360" y="46355"/>
                  </a:lnTo>
                  <a:lnTo>
                    <a:pt x="215392" y="46863"/>
                  </a:lnTo>
                  <a:lnTo>
                    <a:pt x="217297" y="47371"/>
                  </a:lnTo>
                  <a:lnTo>
                    <a:pt x="219329" y="47371"/>
                  </a:lnTo>
                  <a:lnTo>
                    <a:pt x="223888" y="46355"/>
                  </a:lnTo>
                  <a:lnTo>
                    <a:pt x="227901" y="45466"/>
                  </a:lnTo>
                  <a:lnTo>
                    <a:pt x="234784" y="40360"/>
                  </a:lnTo>
                  <a:lnTo>
                    <a:pt x="239445" y="32893"/>
                  </a:lnTo>
                  <a:lnTo>
                    <a:pt x="239572" y="32702"/>
                  </a:lnTo>
                  <a:lnTo>
                    <a:pt x="241300" y="23495"/>
                  </a:lnTo>
                  <a:close/>
                </a:path>
                <a:path w="461010" h="641985">
                  <a:moveTo>
                    <a:pt x="403352" y="138811"/>
                  </a:moveTo>
                  <a:lnTo>
                    <a:pt x="400634" y="129730"/>
                  </a:lnTo>
                  <a:lnTo>
                    <a:pt x="395122" y="122605"/>
                  </a:lnTo>
                  <a:lnTo>
                    <a:pt x="387553" y="118224"/>
                  </a:lnTo>
                  <a:lnTo>
                    <a:pt x="378714" y="117348"/>
                  </a:lnTo>
                  <a:lnTo>
                    <a:pt x="370141" y="120078"/>
                  </a:lnTo>
                  <a:lnTo>
                    <a:pt x="363499" y="125958"/>
                  </a:lnTo>
                  <a:lnTo>
                    <a:pt x="359384" y="134073"/>
                  </a:lnTo>
                  <a:lnTo>
                    <a:pt x="358394" y="143510"/>
                  </a:lnTo>
                  <a:lnTo>
                    <a:pt x="359410" y="148209"/>
                  </a:lnTo>
                  <a:lnTo>
                    <a:pt x="360426" y="150241"/>
                  </a:lnTo>
                  <a:lnTo>
                    <a:pt x="356450" y="154901"/>
                  </a:lnTo>
                  <a:lnTo>
                    <a:pt x="342861" y="108127"/>
                  </a:lnTo>
                  <a:lnTo>
                    <a:pt x="323824" y="69507"/>
                  </a:lnTo>
                  <a:lnTo>
                    <a:pt x="312801" y="52705"/>
                  </a:lnTo>
                  <a:lnTo>
                    <a:pt x="314325" y="50165"/>
                  </a:lnTo>
                  <a:lnTo>
                    <a:pt x="314833" y="46482"/>
                  </a:lnTo>
                  <a:lnTo>
                    <a:pt x="314833" y="43307"/>
                  </a:lnTo>
                  <a:lnTo>
                    <a:pt x="313093" y="34124"/>
                  </a:lnTo>
                  <a:lnTo>
                    <a:pt x="308330" y="26657"/>
                  </a:lnTo>
                  <a:lnTo>
                    <a:pt x="301167" y="21653"/>
                  </a:lnTo>
                  <a:lnTo>
                    <a:pt x="292227" y="19812"/>
                  </a:lnTo>
                  <a:lnTo>
                    <a:pt x="283641" y="21653"/>
                  </a:lnTo>
                  <a:lnTo>
                    <a:pt x="276669" y="26657"/>
                  </a:lnTo>
                  <a:lnTo>
                    <a:pt x="271970" y="34124"/>
                  </a:lnTo>
                  <a:lnTo>
                    <a:pt x="270256" y="43307"/>
                  </a:lnTo>
                  <a:lnTo>
                    <a:pt x="271970" y="52578"/>
                  </a:lnTo>
                  <a:lnTo>
                    <a:pt x="276707" y="60248"/>
                  </a:lnTo>
                  <a:lnTo>
                    <a:pt x="283641" y="65405"/>
                  </a:lnTo>
                  <a:lnTo>
                    <a:pt x="292227" y="67310"/>
                  </a:lnTo>
                  <a:lnTo>
                    <a:pt x="294259" y="67310"/>
                  </a:lnTo>
                  <a:lnTo>
                    <a:pt x="296164" y="66802"/>
                  </a:lnTo>
                  <a:lnTo>
                    <a:pt x="298196" y="66294"/>
                  </a:lnTo>
                  <a:lnTo>
                    <a:pt x="319151" y="103378"/>
                  </a:lnTo>
                  <a:lnTo>
                    <a:pt x="334416" y="146786"/>
                  </a:lnTo>
                  <a:lnTo>
                    <a:pt x="340042" y="175348"/>
                  </a:lnTo>
                  <a:lnTo>
                    <a:pt x="329057" y="190207"/>
                  </a:lnTo>
                  <a:lnTo>
                    <a:pt x="308876" y="222059"/>
                  </a:lnTo>
                  <a:lnTo>
                    <a:pt x="292963" y="252095"/>
                  </a:lnTo>
                  <a:lnTo>
                    <a:pt x="289458" y="243878"/>
                  </a:lnTo>
                  <a:lnTo>
                    <a:pt x="280428" y="227177"/>
                  </a:lnTo>
                  <a:lnTo>
                    <a:pt x="247497" y="183883"/>
                  </a:lnTo>
                  <a:lnTo>
                    <a:pt x="228600" y="165481"/>
                  </a:lnTo>
                  <a:lnTo>
                    <a:pt x="229616" y="162941"/>
                  </a:lnTo>
                  <a:lnTo>
                    <a:pt x="230124" y="159766"/>
                  </a:lnTo>
                  <a:lnTo>
                    <a:pt x="230124" y="156591"/>
                  </a:lnTo>
                  <a:lnTo>
                    <a:pt x="228346" y="147332"/>
                  </a:lnTo>
                  <a:lnTo>
                    <a:pt x="223494" y="139687"/>
                  </a:lnTo>
                  <a:lnTo>
                    <a:pt x="216242" y="134505"/>
                  </a:lnTo>
                  <a:lnTo>
                    <a:pt x="207264" y="132588"/>
                  </a:lnTo>
                  <a:lnTo>
                    <a:pt x="198513" y="134505"/>
                  </a:lnTo>
                  <a:lnTo>
                    <a:pt x="191414" y="139687"/>
                  </a:lnTo>
                  <a:lnTo>
                    <a:pt x="186651" y="147332"/>
                  </a:lnTo>
                  <a:lnTo>
                    <a:pt x="184912" y="156591"/>
                  </a:lnTo>
                  <a:lnTo>
                    <a:pt x="186588" y="165481"/>
                  </a:lnTo>
                  <a:lnTo>
                    <a:pt x="186651" y="165785"/>
                  </a:lnTo>
                  <a:lnTo>
                    <a:pt x="191414" y="173253"/>
                  </a:lnTo>
                  <a:lnTo>
                    <a:pt x="198513" y="178257"/>
                  </a:lnTo>
                  <a:lnTo>
                    <a:pt x="207264" y="180086"/>
                  </a:lnTo>
                  <a:lnTo>
                    <a:pt x="211201" y="180086"/>
                  </a:lnTo>
                  <a:lnTo>
                    <a:pt x="213233" y="179578"/>
                  </a:lnTo>
                  <a:lnTo>
                    <a:pt x="221449" y="186753"/>
                  </a:lnTo>
                  <a:lnTo>
                    <a:pt x="253873" y="223520"/>
                  </a:lnTo>
                  <a:lnTo>
                    <a:pt x="278422" y="268732"/>
                  </a:lnTo>
                  <a:lnTo>
                    <a:pt x="281101" y="276974"/>
                  </a:lnTo>
                  <a:lnTo>
                    <a:pt x="272059" y="297395"/>
                  </a:lnTo>
                  <a:lnTo>
                    <a:pt x="258470" y="334238"/>
                  </a:lnTo>
                  <a:lnTo>
                    <a:pt x="247015" y="372173"/>
                  </a:lnTo>
                  <a:lnTo>
                    <a:pt x="237744" y="410972"/>
                  </a:lnTo>
                  <a:lnTo>
                    <a:pt x="229882" y="460971"/>
                  </a:lnTo>
                  <a:lnTo>
                    <a:pt x="225552" y="512356"/>
                  </a:lnTo>
                  <a:lnTo>
                    <a:pt x="224739" y="564921"/>
                  </a:lnTo>
                  <a:lnTo>
                    <a:pt x="227457" y="618490"/>
                  </a:lnTo>
                  <a:lnTo>
                    <a:pt x="227965" y="623697"/>
                  </a:lnTo>
                  <a:lnTo>
                    <a:pt x="232410" y="627888"/>
                  </a:lnTo>
                  <a:lnTo>
                    <a:pt x="238252" y="627888"/>
                  </a:lnTo>
                  <a:lnTo>
                    <a:pt x="243713" y="627380"/>
                  </a:lnTo>
                  <a:lnTo>
                    <a:pt x="247650" y="622173"/>
                  </a:lnTo>
                  <a:lnTo>
                    <a:pt x="247142" y="616458"/>
                  </a:lnTo>
                  <a:lnTo>
                    <a:pt x="244487" y="564870"/>
                  </a:lnTo>
                  <a:lnTo>
                    <a:pt x="245275" y="514184"/>
                  </a:lnTo>
                  <a:lnTo>
                    <a:pt x="249478" y="464566"/>
                  </a:lnTo>
                  <a:lnTo>
                    <a:pt x="257048" y="416179"/>
                  </a:lnTo>
                  <a:lnTo>
                    <a:pt x="265861" y="378688"/>
                  </a:lnTo>
                  <a:lnTo>
                    <a:pt x="276758" y="342099"/>
                  </a:lnTo>
                  <a:lnTo>
                    <a:pt x="288620" y="309791"/>
                  </a:lnTo>
                  <a:lnTo>
                    <a:pt x="290207" y="324307"/>
                  </a:lnTo>
                  <a:lnTo>
                    <a:pt x="290283" y="347586"/>
                  </a:lnTo>
                  <a:lnTo>
                    <a:pt x="288163" y="368173"/>
                  </a:lnTo>
                  <a:lnTo>
                    <a:pt x="281825" y="397294"/>
                  </a:lnTo>
                  <a:lnTo>
                    <a:pt x="273659" y="427316"/>
                  </a:lnTo>
                  <a:lnTo>
                    <a:pt x="266534" y="450888"/>
                  </a:lnTo>
                  <a:lnTo>
                    <a:pt x="263271" y="460629"/>
                  </a:lnTo>
                  <a:lnTo>
                    <a:pt x="255422" y="494614"/>
                  </a:lnTo>
                  <a:lnTo>
                    <a:pt x="251282" y="526097"/>
                  </a:lnTo>
                  <a:lnTo>
                    <a:pt x="249923" y="553974"/>
                  </a:lnTo>
                  <a:lnTo>
                    <a:pt x="250393" y="574840"/>
                  </a:lnTo>
                  <a:lnTo>
                    <a:pt x="256705" y="622427"/>
                  </a:lnTo>
                  <a:lnTo>
                    <a:pt x="257810" y="626110"/>
                  </a:lnTo>
                  <a:lnTo>
                    <a:pt x="258826" y="630809"/>
                  </a:lnTo>
                  <a:lnTo>
                    <a:pt x="262763" y="633984"/>
                  </a:lnTo>
                  <a:lnTo>
                    <a:pt x="268732" y="633984"/>
                  </a:lnTo>
                  <a:lnTo>
                    <a:pt x="269748" y="633476"/>
                  </a:lnTo>
                  <a:lnTo>
                    <a:pt x="275209" y="631952"/>
                  </a:lnTo>
                  <a:lnTo>
                    <a:pt x="278257" y="626110"/>
                  </a:lnTo>
                  <a:lnTo>
                    <a:pt x="276733" y="620395"/>
                  </a:lnTo>
                  <a:lnTo>
                    <a:pt x="274218" y="607949"/>
                  </a:lnTo>
                  <a:lnTo>
                    <a:pt x="270510" y="574840"/>
                  </a:lnTo>
                  <a:lnTo>
                    <a:pt x="271259" y="526249"/>
                  </a:lnTo>
                  <a:lnTo>
                    <a:pt x="282194" y="467360"/>
                  </a:lnTo>
                  <a:lnTo>
                    <a:pt x="285889" y="455510"/>
                  </a:lnTo>
                  <a:lnTo>
                    <a:pt x="293116" y="431253"/>
                  </a:lnTo>
                  <a:lnTo>
                    <a:pt x="301193" y="401015"/>
                  </a:lnTo>
                  <a:lnTo>
                    <a:pt x="307467" y="371221"/>
                  </a:lnTo>
                  <a:lnTo>
                    <a:pt x="310172" y="347586"/>
                  </a:lnTo>
                  <a:lnTo>
                    <a:pt x="310172" y="324307"/>
                  </a:lnTo>
                  <a:lnTo>
                    <a:pt x="307581" y="301396"/>
                  </a:lnTo>
                  <a:lnTo>
                    <a:pt x="302514" y="278892"/>
                  </a:lnTo>
                  <a:lnTo>
                    <a:pt x="302336" y="278384"/>
                  </a:lnTo>
                  <a:lnTo>
                    <a:pt x="305054" y="272288"/>
                  </a:lnTo>
                  <a:lnTo>
                    <a:pt x="319278" y="244538"/>
                  </a:lnTo>
                  <a:lnTo>
                    <a:pt x="333260" y="220789"/>
                  </a:lnTo>
                  <a:lnTo>
                    <a:pt x="343166" y="205765"/>
                  </a:lnTo>
                  <a:lnTo>
                    <a:pt x="343700" y="222631"/>
                  </a:lnTo>
                  <a:lnTo>
                    <a:pt x="340728" y="262115"/>
                  </a:lnTo>
                  <a:lnTo>
                    <a:pt x="335191" y="301498"/>
                  </a:lnTo>
                  <a:lnTo>
                    <a:pt x="327164" y="350799"/>
                  </a:lnTo>
                  <a:lnTo>
                    <a:pt x="317246" y="399161"/>
                  </a:lnTo>
                  <a:lnTo>
                    <a:pt x="307911" y="442531"/>
                  </a:lnTo>
                  <a:lnTo>
                    <a:pt x="300532" y="488175"/>
                  </a:lnTo>
                  <a:lnTo>
                    <a:pt x="295186" y="535330"/>
                  </a:lnTo>
                  <a:lnTo>
                    <a:pt x="291922" y="583260"/>
                  </a:lnTo>
                  <a:lnTo>
                    <a:pt x="290830" y="631190"/>
                  </a:lnTo>
                  <a:lnTo>
                    <a:pt x="290830" y="636905"/>
                  </a:lnTo>
                  <a:lnTo>
                    <a:pt x="295275" y="641604"/>
                  </a:lnTo>
                  <a:lnTo>
                    <a:pt x="305943" y="641604"/>
                  </a:lnTo>
                  <a:lnTo>
                    <a:pt x="310388" y="636905"/>
                  </a:lnTo>
                  <a:lnTo>
                    <a:pt x="310388" y="631190"/>
                  </a:lnTo>
                  <a:lnTo>
                    <a:pt x="311429" y="584288"/>
                  </a:lnTo>
                  <a:lnTo>
                    <a:pt x="314566" y="537438"/>
                  </a:lnTo>
                  <a:lnTo>
                    <a:pt x="319760" y="491363"/>
                  </a:lnTo>
                  <a:lnTo>
                    <a:pt x="327012" y="446773"/>
                  </a:lnTo>
                  <a:lnTo>
                    <a:pt x="336296" y="404368"/>
                  </a:lnTo>
                  <a:lnTo>
                    <a:pt x="346798" y="353949"/>
                  </a:lnTo>
                  <a:lnTo>
                    <a:pt x="355092" y="303276"/>
                  </a:lnTo>
                  <a:lnTo>
                    <a:pt x="360616" y="263575"/>
                  </a:lnTo>
                  <a:lnTo>
                    <a:pt x="362839" y="245999"/>
                  </a:lnTo>
                  <a:lnTo>
                    <a:pt x="362889" y="243459"/>
                  </a:lnTo>
                  <a:lnTo>
                    <a:pt x="363537" y="222631"/>
                  </a:lnTo>
                  <a:lnTo>
                    <a:pt x="362864" y="201930"/>
                  </a:lnTo>
                  <a:lnTo>
                    <a:pt x="362800" y="200152"/>
                  </a:lnTo>
                  <a:lnTo>
                    <a:pt x="360883" y="181241"/>
                  </a:lnTo>
                  <a:lnTo>
                    <a:pt x="367411" y="172999"/>
                  </a:lnTo>
                  <a:lnTo>
                    <a:pt x="375158" y="163830"/>
                  </a:lnTo>
                  <a:lnTo>
                    <a:pt x="380111" y="164846"/>
                  </a:lnTo>
                  <a:lnTo>
                    <a:pt x="383159" y="164338"/>
                  </a:lnTo>
                  <a:lnTo>
                    <a:pt x="391642" y="161747"/>
                  </a:lnTo>
                  <a:lnTo>
                    <a:pt x="398246" y="156057"/>
                  </a:lnTo>
                  <a:lnTo>
                    <a:pt x="402348" y="148132"/>
                  </a:lnTo>
                  <a:lnTo>
                    <a:pt x="403352" y="138811"/>
                  </a:lnTo>
                  <a:close/>
                </a:path>
                <a:path w="461010" h="641985">
                  <a:moveTo>
                    <a:pt x="460756" y="317754"/>
                  </a:moveTo>
                  <a:lnTo>
                    <a:pt x="459003" y="308495"/>
                  </a:lnTo>
                  <a:lnTo>
                    <a:pt x="454190" y="300990"/>
                  </a:lnTo>
                  <a:lnTo>
                    <a:pt x="446976" y="295973"/>
                  </a:lnTo>
                  <a:lnTo>
                    <a:pt x="438023" y="294132"/>
                  </a:lnTo>
                  <a:lnTo>
                    <a:pt x="429272" y="295973"/>
                  </a:lnTo>
                  <a:lnTo>
                    <a:pt x="422173" y="300990"/>
                  </a:lnTo>
                  <a:lnTo>
                    <a:pt x="417410" y="308495"/>
                  </a:lnTo>
                  <a:lnTo>
                    <a:pt x="415671" y="317754"/>
                  </a:lnTo>
                  <a:lnTo>
                    <a:pt x="415671" y="320294"/>
                  </a:lnTo>
                  <a:lnTo>
                    <a:pt x="416687" y="324485"/>
                  </a:lnTo>
                  <a:lnTo>
                    <a:pt x="407035" y="331685"/>
                  </a:lnTo>
                  <a:lnTo>
                    <a:pt x="377317" y="362508"/>
                  </a:lnTo>
                  <a:lnTo>
                    <a:pt x="349986" y="408533"/>
                  </a:lnTo>
                  <a:lnTo>
                    <a:pt x="347675" y="414337"/>
                  </a:lnTo>
                  <a:lnTo>
                    <a:pt x="346075" y="415417"/>
                  </a:lnTo>
                  <a:lnTo>
                    <a:pt x="345249" y="420420"/>
                  </a:lnTo>
                  <a:lnTo>
                    <a:pt x="340969" y="431203"/>
                  </a:lnTo>
                  <a:lnTo>
                    <a:pt x="333654" y="455256"/>
                  </a:lnTo>
                  <a:lnTo>
                    <a:pt x="328041" y="480568"/>
                  </a:lnTo>
                  <a:lnTo>
                    <a:pt x="323824" y="514032"/>
                  </a:lnTo>
                  <a:lnTo>
                    <a:pt x="322414" y="549262"/>
                  </a:lnTo>
                  <a:lnTo>
                    <a:pt x="323824" y="586282"/>
                  </a:lnTo>
                  <a:lnTo>
                    <a:pt x="328041" y="625094"/>
                  </a:lnTo>
                  <a:lnTo>
                    <a:pt x="328930" y="630301"/>
                  </a:lnTo>
                  <a:lnTo>
                    <a:pt x="332994" y="633984"/>
                  </a:lnTo>
                  <a:lnTo>
                    <a:pt x="338836" y="633984"/>
                  </a:lnTo>
                  <a:lnTo>
                    <a:pt x="339344" y="633476"/>
                  </a:lnTo>
                  <a:lnTo>
                    <a:pt x="344805" y="632968"/>
                  </a:lnTo>
                  <a:lnTo>
                    <a:pt x="348742" y="627761"/>
                  </a:lnTo>
                  <a:lnTo>
                    <a:pt x="347853" y="621919"/>
                  </a:lnTo>
                  <a:lnTo>
                    <a:pt x="343852" y="585101"/>
                  </a:lnTo>
                  <a:lnTo>
                    <a:pt x="342417" y="550075"/>
                  </a:lnTo>
                  <a:lnTo>
                    <a:pt x="343700" y="516801"/>
                  </a:lnTo>
                  <a:lnTo>
                    <a:pt x="347853" y="485267"/>
                  </a:lnTo>
                  <a:lnTo>
                    <a:pt x="352691" y="461899"/>
                  </a:lnTo>
                  <a:lnTo>
                    <a:pt x="359219" y="439775"/>
                  </a:lnTo>
                  <a:lnTo>
                    <a:pt x="360794" y="435724"/>
                  </a:lnTo>
                  <a:lnTo>
                    <a:pt x="368693" y="437629"/>
                  </a:lnTo>
                  <a:lnTo>
                    <a:pt x="381800" y="441680"/>
                  </a:lnTo>
                  <a:lnTo>
                    <a:pt x="392506" y="445871"/>
                  </a:lnTo>
                  <a:lnTo>
                    <a:pt x="400939" y="450088"/>
                  </a:lnTo>
                  <a:lnTo>
                    <a:pt x="408813" y="455676"/>
                  </a:lnTo>
                  <a:lnTo>
                    <a:pt x="431800" y="455676"/>
                  </a:lnTo>
                  <a:lnTo>
                    <a:pt x="397357" y="425234"/>
                  </a:lnTo>
                  <a:lnTo>
                    <a:pt x="368693" y="416242"/>
                  </a:lnTo>
                  <a:lnTo>
                    <a:pt x="377063" y="399415"/>
                  </a:lnTo>
                  <a:lnTo>
                    <a:pt x="395490" y="372364"/>
                  </a:lnTo>
                  <a:lnTo>
                    <a:pt x="412381" y="354177"/>
                  </a:lnTo>
                  <a:lnTo>
                    <a:pt x="424726" y="343954"/>
                  </a:lnTo>
                  <a:lnTo>
                    <a:pt x="429514" y="340741"/>
                  </a:lnTo>
                  <a:lnTo>
                    <a:pt x="430022" y="340741"/>
                  </a:lnTo>
                  <a:lnTo>
                    <a:pt x="430022" y="340233"/>
                  </a:lnTo>
                  <a:lnTo>
                    <a:pt x="430530" y="340233"/>
                  </a:lnTo>
                  <a:lnTo>
                    <a:pt x="432562" y="341249"/>
                  </a:lnTo>
                  <a:lnTo>
                    <a:pt x="435483" y="341757"/>
                  </a:lnTo>
                  <a:lnTo>
                    <a:pt x="438023" y="341757"/>
                  </a:lnTo>
                  <a:lnTo>
                    <a:pt x="446976" y="339928"/>
                  </a:lnTo>
                  <a:lnTo>
                    <a:pt x="454190" y="334860"/>
                  </a:lnTo>
                  <a:lnTo>
                    <a:pt x="459003" y="327240"/>
                  </a:lnTo>
                  <a:lnTo>
                    <a:pt x="460756" y="317754"/>
                  </a:lnTo>
                  <a:close/>
                </a:path>
              </a:pathLst>
            </a:custGeom>
            <a:solidFill>
              <a:srgbClr val="2852DC"/>
            </a:solidFill>
          </p:spPr>
          <p:txBody>
            <a:bodyPr wrap="square" lIns="0" tIns="0" rIns="0" bIns="0" rtlCol="0"/>
            <a:lstStyle/>
            <a:p/>
          </p:txBody>
        </p:sp>
        <p:pic>
          <p:nvPicPr>
            <p:cNvPr id="47" name="object 47"/>
            <p:cNvPicPr/>
            <p:nvPr/>
          </p:nvPicPr>
          <p:blipFill>
            <a:blip r:embed="rId18" cstate="print"/>
            <a:stretch>
              <a:fillRect/>
            </a:stretch>
          </p:blipFill>
          <p:spPr>
            <a:xfrm>
              <a:off x="4834127" y="1944623"/>
              <a:ext cx="361188" cy="86233"/>
            </a:xfrm>
            <a:prstGeom prst="rect">
              <a:avLst/>
            </a:prstGeom>
          </p:spPr>
        </p:pic>
        <p:sp>
          <p:nvSpPr>
            <p:cNvPr id="48" name="object 48"/>
            <p:cNvSpPr/>
            <p:nvPr/>
          </p:nvSpPr>
          <p:spPr>
            <a:xfrm>
              <a:off x="6063995" y="920496"/>
              <a:ext cx="2559050" cy="4936490"/>
            </a:xfrm>
            <a:custGeom>
              <a:avLst/>
              <a:gdLst/>
              <a:ahLst/>
              <a:cxnLst/>
              <a:rect l="l" t="t" r="r" b="b"/>
              <a:pathLst>
                <a:path w="2559050" h="4936490">
                  <a:moveTo>
                    <a:pt x="0" y="0"/>
                  </a:moveTo>
                  <a:lnTo>
                    <a:pt x="1680463" y="0"/>
                  </a:lnTo>
                </a:path>
                <a:path w="2559050" h="4936490">
                  <a:moveTo>
                    <a:pt x="672083" y="1138427"/>
                  </a:moveTo>
                  <a:lnTo>
                    <a:pt x="2557399" y="1138427"/>
                  </a:lnTo>
                </a:path>
                <a:path w="2559050" h="4936490">
                  <a:moveTo>
                    <a:pt x="943355" y="2263140"/>
                  </a:moveTo>
                  <a:lnTo>
                    <a:pt x="2558796" y="2263140"/>
                  </a:lnTo>
                </a:path>
                <a:path w="2559050" h="4936490">
                  <a:moveTo>
                    <a:pt x="943355" y="2683764"/>
                  </a:moveTo>
                  <a:lnTo>
                    <a:pt x="2558796" y="2683764"/>
                  </a:lnTo>
                </a:path>
                <a:path w="2559050" h="4936490">
                  <a:moveTo>
                    <a:pt x="347471" y="4936235"/>
                  </a:moveTo>
                  <a:lnTo>
                    <a:pt x="2287778" y="4936235"/>
                  </a:lnTo>
                </a:path>
              </a:pathLst>
            </a:custGeom>
            <a:ln w="3175">
              <a:solidFill>
                <a:srgbClr val="CDD5E1"/>
              </a:solidFill>
            </a:ln>
          </p:spPr>
          <p:txBody>
            <a:bodyPr wrap="square" lIns="0" tIns="0" rIns="0" bIns="0" rtlCol="0"/>
            <a:lstStyle/>
            <a:p/>
          </p:txBody>
        </p:sp>
        <p:sp>
          <p:nvSpPr>
            <p:cNvPr id="49" name="object 49"/>
            <p:cNvSpPr/>
            <p:nvPr/>
          </p:nvSpPr>
          <p:spPr>
            <a:xfrm>
              <a:off x="2163191" y="2881883"/>
              <a:ext cx="1249680" cy="708660"/>
            </a:xfrm>
            <a:custGeom>
              <a:avLst/>
              <a:gdLst/>
              <a:ahLst/>
              <a:cxnLst/>
              <a:rect l="l" t="t" r="r" b="b"/>
              <a:pathLst>
                <a:path w="1249679" h="708660">
                  <a:moveTo>
                    <a:pt x="78700" y="511206"/>
                  </a:moveTo>
                  <a:lnTo>
                    <a:pt x="72675" y="512254"/>
                  </a:lnTo>
                  <a:lnTo>
                    <a:pt x="66508" y="514826"/>
                  </a:lnTo>
                  <a:lnTo>
                    <a:pt x="60197" y="518921"/>
                  </a:lnTo>
                  <a:lnTo>
                    <a:pt x="13461" y="556894"/>
                  </a:lnTo>
                  <a:lnTo>
                    <a:pt x="6984" y="561848"/>
                  </a:lnTo>
                  <a:lnTo>
                    <a:pt x="3047" y="567689"/>
                  </a:lnTo>
                  <a:lnTo>
                    <a:pt x="0" y="580898"/>
                  </a:lnTo>
                  <a:lnTo>
                    <a:pt x="1396" y="587375"/>
                  </a:lnTo>
                  <a:lnTo>
                    <a:pt x="24590" y="619019"/>
                  </a:lnTo>
                  <a:lnTo>
                    <a:pt x="73167" y="660878"/>
                  </a:lnTo>
                  <a:lnTo>
                    <a:pt x="135411" y="690925"/>
                  </a:lnTo>
                  <a:lnTo>
                    <a:pt x="208131" y="706495"/>
                  </a:lnTo>
                  <a:lnTo>
                    <a:pt x="248157" y="708660"/>
                  </a:lnTo>
                  <a:lnTo>
                    <a:pt x="287043" y="706302"/>
                  </a:lnTo>
                  <a:lnTo>
                    <a:pt x="356957" y="689729"/>
                  </a:lnTo>
                  <a:lnTo>
                    <a:pt x="416129" y="658034"/>
                  </a:lnTo>
                  <a:lnTo>
                    <a:pt x="462369" y="614791"/>
                  </a:lnTo>
                  <a:lnTo>
                    <a:pt x="475630" y="595883"/>
                  </a:lnTo>
                  <a:lnTo>
                    <a:pt x="247141" y="595883"/>
                  </a:lnTo>
                  <a:lnTo>
                    <a:pt x="223710" y="594502"/>
                  </a:lnTo>
                  <a:lnTo>
                    <a:pt x="182562" y="584596"/>
                  </a:lnTo>
                  <a:lnTo>
                    <a:pt x="148413" y="565523"/>
                  </a:lnTo>
                  <a:lnTo>
                    <a:pt x="117500" y="538853"/>
                  </a:lnTo>
                  <a:lnTo>
                    <a:pt x="98425" y="517143"/>
                  </a:lnTo>
                  <a:lnTo>
                    <a:pt x="92328" y="513333"/>
                  </a:lnTo>
                  <a:lnTo>
                    <a:pt x="84581" y="511682"/>
                  </a:lnTo>
                  <a:lnTo>
                    <a:pt x="78700" y="511206"/>
                  </a:lnTo>
                  <a:close/>
                </a:path>
                <a:path w="1249679" h="708660">
                  <a:moveTo>
                    <a:pt x="483408" y="353313"/>
                  </a:moveTo>
                  <a:lnTo>
                    <a:pt x="254000" y="353313"/>
                  </a:lnTo>
                  <a:lnTo>
                    <a:pt x="279767" y="355332"/>
                  </a:lnTo>
                  <a:lnTo>
                    <a:pt x="303545" y="361172"/>
                  </a:lnTo>
                  <a:lnTo>
                    <a:pt x="345185" y="384175"/>
                  </a:lnTo>
                  <a:lnTo>
                    <a:pt x="373808" y="421513"/>
                  </a:lnTo>
                  <a:lnTo>
                    <a:pt x="384428" y="472186"/>
                  </a:lnTo>
                  <a:lnTo>
                    <a:pt x="381569" y="497834"/>
                  </a:lnTo>
                  <a:lnTo>
                    <a:pt x="362086" y="541891"/>
                  </a:lnTo>
                  <a:lnTo>
                    <a:pt x="325080" y="575417"/>
                  </a:lnTo>
                  <a:lnTo>
                    <a:pt x="275931" y="593220"/>
                  </a:lnTo>
                  <a:lnTo>
                    <a:pt x="247141" y="595883"/>
                  </a:lnTo>
                  <a:lnTo>
                    <a:pt x="475630" y="595883"/>
                  </a:lnTo>
                  <a:lnTo>
                    <a:pt x="494893" y="561117"/>
                  </a:lnTo>
                  <a:lnTo>
                    <a:pt x="511605" y="500729"/>
                  </a:lnTo>
                  <a:lnTo>
                    <a:pt x="513841" y="468249"/>
                  </a:lnTo>
                  <a:lnTo>
                    <a:pt x="511534" y="435002"/>
                  </a:lnTo>
                  <a:lnTo>
                    <a:pt x="505380" y="404209"/>
                  </a:lnTo>
                  <a:lnTo>
                    <a:pt x="495393" y="375844"/>
                  </a:lnTo>
                  <a:lnTo>
                    <a:pt x="483408" y="353313"/>
                  </a:lnTo>
                  <a:close/>
                </a:path>
                <a:path w="1249679" h="708660">
                  <a:moveTo>
                    <a:pt x="455548" y="13588"/>
                  </a:moveTo>
                  <a:lnTo>
                    <a:pt x="75818" y="13588"/>
                  </a:lnTo>
                  <a:lnTo>
                    <a:pt x="69850" y="13842"/>
                  </a:lnTo>
                  <a:lnTo>
                    <a:pt x="64896" y="15875"/>
                  </a:lnTo>
                  <a:lnTo>
                    <a:pt x="61086" y="19938"/>
                  </a:lnTo>
                  <a:lnTo>
                    <a:pt x="57150" y="24002"/>
                  </a:lnTo>
                  <a:lnTo>
                    <a:pt x="54863" y="29082"/>
                  </a:lnTo>
                  <a:lnTo>
                    <a:pt x="54356" y="35051"/>
                  </a:lnTo>
                  <a:lnTo>
                    <a:pt x="31085" y="360707"/>
                  </a:lnTo>
                  <a:lnTo>
                    <a:pt x="30987" y="362076"/>
                  </a:lnTo>
                  <a:lnTo>
                    <a:pt x="30584" y="366013"/>
                  </a:lnTo>
                  <a:lnTo>
                    <a:pt x="30479" y="367029"/>
                  </a:lnTo>
                  <a:lnTo>
                    <a:pt x="31507" y="370798"/>
                  </a:lnTo>
                  <a:lnTo>
                    <a:pt x="31622" y="371220"/>
                  </a:lnTo>
                  <a:lnTo>
                    <a:pt x="37083" y="378460"/>
                  </a:lnTo>
                  <a:lnTo>
                    <a:pt x="41147" y="381000"/>
                  </a:lnTo>
                  <a:lnTo>
                    <a:pt x="46481" y="382524"/>
                  </a:lnTo>
                  <a:lnTo>
                    <a:pt x="121538" y="399033"/>
                  </a:lnTo>
                  <a:lnTo>
                    <a:pt x="126396" y="400176"/>
                  </a:lnTo>
                  <a:lnTo>
                    <a:pt x="130047" y="400176"/>
                  </a:lnTo>
                  <a:lnTo>
                    <a:pt x="138302" y="398652"/>
                  </a:lnTo>
                  <a:lnTo>
                    <a:pt x="142494" y="396620"/>
                  </a:lnTo>
                  <a:lnTo>
                    <a:pt x="146811" y="393191"/>
                  </a:lnTo>
                  <a:lnTo>
                    <a:pt x="156263" y="385784"/>
                  </a:lnTo>
                  <a:lnTo>
                    <a:pt x="191642" y="366013"/>
                  </a:lnTo>
                  <a:lnTo>
                    <a:pt x="236898" y="354333"/>
                  </a:lnTo>
                  <a:lnTo>
                    <a:pt x="254000" y="353313"/>
                  </a:lnTo>
                  <a:lnTo>
                    <a:pt x="483408" y="353313"/>
                  </a:lnTo>
                  <a:lnTo>
                    <a:pt x="481583" y="349885"/>
                  </a:lnTo>
                  <a:lnTo>
                    <a:pt x="464484" y="326643"/>
                  </a:lnTo>
                  <a:lnTo>
                    <a:pt x="444801" y="306260"/>
                  </a:lnTo>
                  <a:lnTo>
                    <a:pt x="422523" y="288734"/>
                  </a:lnTo>
                  <a:lnTo>
                    <a:pt x="421553" y="288163"/>
                  </a:lnTo>
                  <a:lnTo>
                    <a:pt x="143001" y="288163"/>
                  </a:lnTo>
                  <a:lnTo>
                    <a:pt x="155575" y="130301"/>
                  </a:lnTo>
                  <a:lnTo>
                    <a:pt x="461219" y="130301"/>
                  </a:lnTo>
                  <a:lnTo>
                    <a:pt x="466597" y="128015"/>
                  </a:lnTo>
                  <a:lnTo>
                    <a:pt x="470661" y="124078"/>
                  </a:lnTo>
                  <a:lnTo>
                    <a:pt x="474598" y="120014"/>
                  </a:lnTo>
                  <a:lnTo>
                    <a:pt x="476757" y="114935"/>
                  </a:lnTo>
                  <a:lnTo>
                    <a:pt x="476757" y="29082"/>
                  </a:lnTo>
                  <a:lnTo>
                    <a:pt x="474598" y="24002"/>
                  </a:lnTo>
                  <a:lnTo>
                    <a:pt x="470661" y="19938"/>
                  </a:lnTo>
                  <a:lnTo>
                    <a:pt x="466597" y="15875"/>
                  </a:lnTo>
                  <a:lnTo>
                    <a:pt x="461517" y="13842"/>
                  </a:lnTo>
                  <a:lnTo>
                    <a:pt x="455548" y="13588"/>
                  </a:lnTo>
                  <a:close/>
                </a:path>
                <a:path w="1249679" h="708660">
                  <a:moveTo>
                    <a:pt x="282194" y="247268"/>
                  </a:moveTo>
                  <a:lnTo>
                    <a:pt x="243760" y="249967"/>
                  </a:lnTo>
                  <a:lnTo>
                    <a:pt x="190275" y="263695"/>
                  </a:lnTo>
                  <a:lnTo>
                    <a:pt x="143001" y="288163"/>
                  </a:lnTo>
                  <a:lnTo>
                    <a:pt x="421553" y="288163"/>
                  </a:lnTo>
                  <a:lnTo>
                    <a:pt x="370847" y="262467"/>
                  </a:lnTo>
                  <a:lnTo>
                    <a:pt x="313126" y="249080"/>
                  </a:lnTo>
                  <a:lnTo>
                    <a:pt x="282194" y="247268"/>
                  </a:lnTo>
                  <a:close/>
                </a:path>
                <a:path w="1249679" h="708660">
                  <a:moveTo>
                    <a:pt x="913383" y="0"/>
                  </a:moveTo>
                  <a:lnTo>
                    <a:pt x="863282" y="3309"/>
                  </a:lnTo>
                  <a:lnTo>
                    <a:pt x="815847" y="12287"/>
                  </a:lnTo>
                  <a:lnTo>
                    <a:pt x="771080" y="26931"/>
                  </a:lnTo>
                  <a:lnTo>
                    <a:pt x="728979" y="47243"/>
                  </a:lnTo>
                  <a:lnTo>
                    <a:pt x="690332" y="72485"/>
                  </a:lnTo>
                  <a:lnTo>
                    <a:pt x="655923" y="101917"/>
                  </a:lnTo>
                  <a:lnTo>
                    <a:pt x="625752" y="135540"/>
                  </a:lnTo>
                  <a:lnTo>
                    <a:pt x="599820" y="173354"/>
                  </a:lnTo>
                  <a:lnTo>
                    <a:pt x="578915" y="214544"/>
                  </a:lnTo>
                  <a:lnTo>
                    <a:pt x="563832" y="258460"/>
                  </a:lnTo>
                  <a:lnTo>
                    <a:pt x="554583" y="305067"/>
                  </a:lnTo>
                  <a:lnTo>
                    <a:pt x="551188" y="354456"/>
                  </a:lnTo>
                  <a:lnTo>
                    <a:pt x="554321" y="403645"/>
                  </a:lnTo>
                  <a:lnTo>
                    <a:pt x="562975" y="450246"/>
                  </a:lnTo>
                  <a:lnTo>
                    <a:pt x="577129" y="494133"/>
                  </a:lnTo>
                  <a:lnTo>
                    <a:pt x="596772" y="535304"/>
                  </a:lnTo>
                  <a:lnTo>
                    <a:pt x="621301" y="573119"/>
                  </a:lnTo>
                  <a:lnTo>
                    <a:pt x="649938" y="606742"/>
                  </a:lnTo>
                  <a:lnTo>
                    <a:pt x="682694" y="636174"/>
                  </a:lnTo>
                  <a:lnTo>
                    <a:pt x="719582" y="661415"/>
                  </a:lnTo>
                  <a:lnTo>
                    <a:pt x="759942" y="681728"/>
                  </a:lnTo>
                  <a:lnTo>
                    <a:pt x="803100" y="696372"/>
                  </a:lnTo>
                  <a:lnTo>
                    <a:pt x="849044" y="705350"/>
                  </a:lnTo>
                  <a:lnTo>
                    <a:pt x="897763" y="708660"/>
                  </a:lnTo>
                  <a:lnTo>
                    <a:pt x="937815" y="706443"/>
                  </a:lnTo>
                  <a:lnTo>
                    <a:pt x="1007348" y="691532"/>
                  </a:lnTo>
                  <a:lnTo>
                    <a:pt x="1063115" y="663192"/>
                  </a:lnTo>
                  <a:lnTo>
                    <a:pt x="1107068" y="625611"/>
                  </a:lnTo>
                  <a:lnTo>
                    <a:pt x="1124711" y="603630"/>
                  </a:lnTo>
                  <a:lnTo>
                    <a:pt x="1244472" y="603630"/>
                  </a:lnTo>
                  <a:lnTo>
                    <a:pt x="1244472" y="590041"/>
                  </a:lnTo>
                  <a:lnTo>
                    <a:pt x="915288" y="590041"/>
                  </a:lnTo>
                  <a:lnTo>
                    <a:pt x="867118" y="585108"/>
                  </a:lnTo>
                  <a:lnTo>
                    <a:pt x="823769" y="572388"/>
                  </a:lnTo>
                  <a:lnTo>
                    <a:pt x="785254" y="551858"/>
                  </a:lnTo>
                  <a:lnTo>
                    <a:pt x="751585" y="523493"/>
                  </a:lnTo>
                  <a:lnTo>
                    <a:pt x="724150" y="488896"/>
                  </a:lnTo>
                  <a:lnTo>
                    <a:pt x="704310" y="449500"/>
                  </a:lnTo>
                  <a:lnTo>
                    <a:pt x="692042" y="405318"/>
                  </a:lnTo>
                  <a:lnTo>
                    <a:pt x="687336" y="356488"/>
                  </a:lnTo>
                  <a:lnTo>
                    <a:pt x="687513" y="354456"/>
                  </a:lnTo>
                  <a:lnTo>
                    <a:pt x="692134" y="307992"/>
                  </a:lnTo>
                  <a:lnTo>
                    <a:pt x="704469" y="264017"/>
                  </a:lnTo>
                  <a:lnTo>
                    <a:pt x="724328" y="224399"/>
                  </a:lnTo>
                  <a:lnTo>
                    <a:pt x="751713" y="189102"/>
                  </a:lnTo>
                  <a:lnTo>
                    <a:pt x="785242" y="160029"/>
                  </a:lnTo>
                  <a:lnTo>
                    <a:pt x="823356" y="138922"/>
                  </a:lnTo>
                  <a:lnTo>
                    <a:pt x="866066" y="125791"/>
                  </a:lnTo>
                  <a:lnTo>
                    <a:pt x="913383" y="120650"/>
                  </a:lnTo>
                  <a:lnTo>
                    <a:pt x="1193835" y="120650"/>
                  </a:lnTo>
                  <a:lnTo>
                    <a:pt x="1160508" y="86739"/>
                  </a:lnTo>
                  <a:lnTo>
                    <a:pt x="1118743" y="56261"/>
                  </a:lnTo>
                  <a:lnTo>
                    <a:pt x="1072189" y="31968"/>
                  </a:lnTo>
                  <a:lnTo>
                    <a:pt x="1022445" y="14509"/>
                  </a:lnTo>
                  <a:lnTo>
                    <a:pt x="969510" y="3861"/>
                  </a:lnTo>
                  <a:lnTo>
                    <a:pt x="913383" y="0"/>
                  </a:lnTo>
                  <a:close/>
                </a:path>
                <a:path w="1249679" h="708660">
                  <a:moveTo>
                    <a:pt x="1244472" y="603630"/>
                  </a:moveTo>
                  <a:lnTo>
                    <a:pt x="1124711" y="603630"/>
                  </a:lnTo>
                  <a:lnTo>
                    <a:pt x="1124711" y="673607"/>
                  </a:lnTo>
                  <a:lnTo>
                    <a:pt x="1146174" y="695070"/>
                  </a:lnTo>
                  <a:lnTo>
                    <a:pt x="1223009" y="695070"/>
                  </a:lnTo>
                  <a:lnTo>
                    <a:pt x="1244472" y="673607"/>
                  </a:lnTo>
                  <a:lnTo>
                    <a:pt x="1244472" y="603630"/>
                  </a:lnTo>
                  <a:close/>
                </a:path>
                <a:path w="1249679" h="708660">
                  <a:moveTo>
                    <a:pt x="1228979" y="354456"/>
                  </a:moveTo>
                  <a:lnTo>
                    <a:pt x="923925" y="354456"/>
                  </a:lnTo>
                  <a:lnTo>
                    <a:pt x="918844" y="356488"/>
                  </a:lnTo>
                  <a:lnTo>
                    <a:pt x="914781" y="360171"/>
                  </a:lnTo>
                  <a:lnTo>
                    <a:pt x="910716" y="363981"/>
                  </a:lnTo>
                  <a:lnTo>
                    <a:pt x="908684" y="368807"/>
                  </a:lnTo>
                  <a:lnTo>
                    <a:pt x="908431" y="374776"/>
                  </a:lnTo>
                  <a:lnTo>
                    <a:pt x="908431" y="439038"/>
                  </a:lnTo>
                  <a:lnTo>
                    <a:pt x="908684" y="444500"/>
                  </a:lnTo>
                  <a:lnTo>
                    <a:pt x="910716" y="449325"/>
                  </a:lnTo>
                  <a:lnTo>
                    <a:pt x="918844" y="457200"/>
                  </a:lnTo>
                  <a:lnTo>
                    <a:pt x="924242" y="459358"/>
                  </a:lnTo>
                  <a:lnTo>
                    <a:pt x="1116964" y="459358"/>
                  </a:lnTo>
                  <a:lnTo>
                    <a:pt x="1102490" y="487316"/>
                  </a:lnTo>
                  <a:lnTo>
                    <a:pt x="1063351" y="534421"/>
                  </a:lnTo>
                  <a:lnTo>
                    <a:pt x="1011301" y="569164"/>
                  </a:lnTo>
                  <a:lnTo>
                    <a:pt x="949578" y="587400"/>
                  </a:lnTo>
                  <a:lnTo>
                    <a:pt x="915288" y="590041"/>
                  </a:lnTo>
                  <a:lnTo>
                    <a:pt x="1244472" y="590041"/>
                  </a:lnTo>
                  <a:lnTo>
                    <a:pt x="1244472" y="374776"/>
                  </a:lnTo>
                  <a:lnTo>
                    <a:pt x="1244219" y="368807"/>
                  </a:lnTo>
                  <a:lnTo>
                    <a:pt x="1242186" y="363981"/>
                  </a:lnTo>
                  <a:lnTo>
                    <a:pt x="1238122" y="360171"/>
                  </a:lnTo>
                  <a:lnTo>
                    <a:pt x="1234058" y="356488"/>
                  </a:lnTo>
                  <a:lnTo>
                    <a:pt x="1228979" y="354456"/>
                  </a:lnTo>
                  <a:close/>
                </a:path>
                <a:path w="1249679" h="708660">
                  <a:moveTo>
                    <a:pt x="1193835" y="120650"/>
                  </a:moveTo>
                  <a:lnTo>
                    <a:pt x="913383" y="120650"/>
                  </a:lnTo>
                  <a:lnTo>
                    <a:pt x="949174" y="123055"/>
                  </a:lnTo>
                  <a:lnTo>
                    <a:pt x="982059" y="129508"/>
                  </a:lnTo>
                  <a:lnTo>
                    <a:pt x="1039113" y="154558"/>
                  </a:lnTo>
                  <a:lnTo>
                    <a:pt x="1084707" y="193325"/>
                  </a:lnTo>
                  <a:lnTo>
                    <a:pt x="1118870" y="243331"/>
                  </a:lnTo>
                  <a:lnTo>
                    <a:pt x="1120139" y="247014"/>
                  </a:lnTo>
                  <a:lnTo>
                    <a:pt x="1122298" y="250570"/>
                  </a:lnTo>
                  <a:lnTo>
                    <a:pt x="1125220" y="253873"/>
                  </a:lnTo>
                  <a:lnTo>
                    <a:pt x="1128024" y="256920"/>
                  </a:lnTo>
                  <a:lnTo>
                    <a:pt x="1128141" y="257048"/>
                  </a:lnTo>
                  <a:lnTo>
                    <a:pt x="1236598" y="232663"/>
                  </a:lnTo>
                  <a:lnTo>
                    <a:pt x="1248536" y="223012"/>
                  </a:lnTo>
                  <a:lnTo>
                    <a:pt x="1249553" y="218820"/>
                  </a:lnTo>
                  <a:lnTo>
                    <a:pt x="1249045" y="214883"/>
                  </a:lnTo>
                  <a:lnTo>
                    <a:pt x="1247394" y="211200"/>
                  </a:lnTo>
                  <a:lnTo>
                    <a:pt x="1224845" y="164220"/>
                  </a:lnTo>
                  <a:lnTo>
                    <a:pt x="1195879" y="122729"/>
                  </a:lnTo>
                  <a:lnTo>
                    <a:pt x="1193835" y="120650"/>
                  </a:lnTo>
                  <a:close/>
                </a:path>
              </a:pathLst>
            </a:custGeom>
            <a:solidFill>
              <a:srgbClr val="445676"/>
            </a:solidFill>
          </p:spPr>
          <p:txBody>
            <a:bodyPr wrap="square" lIns="0" tIns="0" rIns="0" bIns="0" rtlCol="0"/>
            <a:lstStyle/>
            <a:p/>
          </p:txBody>
        </p:sp>
      </p:grpSp>
      <p:sp>
        <p:nvSpPr>
          <p:cNvPr id="50" name="object 50"/>
          <p:cNvSpPr txBox="1"/>
          <p:nvPr/>
        </p:nvSpPr>
        <p:spPr>
          <a:xfrm>
            <a:off x="3082798" y="5773623"/>
            <a:ext cx="1038225" cy="391160"/>
          </a:xfrm>
          <a:prstGeom prst="rect">
            <a:avLst/>
          </a:prstGeom>
        </p:spPr>
        <p:txBody>
          <a:bodyPr vert="horz" wrap="square" lIns="0" tIns="12700" rIns="0" bIns="0" rtlCol="0">
            <a:spAutoFit/>
          </a:bodyPr>
          <a:lstStyle/>
          <a:p>
            <a:pPr marL="12700" marR="5080" indent="154940">
              <a:lnSpc>
                <a:spcPct val="100000"/>
              </a:lnSpc>
              <a:spcBef>
                <a:spcPts val="100"/>
              </a:spcBef>
            </a:pPr>
            <a:r>
              <a:rPr sz="1200" dirty="0">
                <a:solidFill>
                  <a:srgbClr val="12171F"/>
                </a:solidFill>
                <a:latin typeface="Microsoft Sans Serif" panose="020B0604020202020204"/>
                <a:cs typeface="Microsoft Sans Serif" panose="020B0604020202020204"/>
              </a:rPr>
              <a:t>Build</a:t>
            </a:r>
            <a:r>
              <a:rPr sz="1200" spc="-30" dirty="0">
                <a:solidFill>
                  <a:srgbClr val="12171F"/>
                </a:solidFill>
                <a:latin typeface="Microsoft Sans Serif" panose="020B0604020202020204"/>
                <a:cs typeface="Microsoft Sans Serif" panose="020B0604020202020204"/>
              </a:rPr>
              <a:t> </a:t>
            </a:r>
            <a:r>
              <a:rPr sz="1200" spc="-25" dirty="0">
                <a:solidFill>
                  <a:srgbClr val="12171F"/>
                </a:solidFill>
                <a:latin typeface="Microsoft Sans Serif" panose="020B0604020202020204"/>
                <a:cs typeface="Microsoft Sans Serif" panose="020B0604020202020204"/>
              </a:rPr>
              <a:t>RAN </a:t>
            </a:r>
            <a:r>
              <a:rPr sz="1200" spc="-10" dirty="0">
                <a:solidFill>
                  <a:srgbClr val="12171F"/>
                </a:solidFill>
                <a:latin typeface="Microsoft Sans Serif" panose="020B0604020202020204"/>
                <a:cs typeface="Microsoft Sans Serif" panose="020B0604020202020204"/>
              </a:rPr>
              <a:t>cost-effectively</a:t>
            </a:r>
            <a:endParaRPr sz="1200">
              <a:latin typeface="Microsoft Sans Serif" panose="020B0604020202020204"/>
              <a:cs typeface="Microsoft Sans Serif" panose="020B0604020202020204"/>
            </a:endParaRPr>
          </a:p>
        </p:txBody>
      </p:sp>
      <p:sp>
        <p:nvSpPr>
          <p:cNvPr id="51" name="object 51"/>
          <p:cNvSpPr txBox="1"/>
          <p:nvPr/>
        </p:nvSpPr>
        <p:spPr>
          <a:xfrm>
            <a:off x="4702555" y="3674745"/>
            <a:ext cx="1173480" cy="391160"/>
          </a:xfrm>
          <a:prstGeom prst="rect">
            <a:avLst/>
          </a:prstGeom>
        </p:spPr>
        <p:txBody>
          <a:bodyPr vert="horz" wrap="square" lIns="0" tIns="12700" rIns="0" bIns="0" rtlCol="0">
            <a:spAutoFit/>
          </a:bodyPr>
          <a:lstStyle/>
          <a:p>
            <a:pPr marL="147955" marR="5080" indent="-135890">
              <a:lnSpc>
                <a:spcPct val="100000"/>
              </a:lnSpc>
              <a:spcBef>
                <a:spcPts val="100"/>
              </a:spcBef>
            </a:pPr>
            <a:r>
              <a:rPr sz="1200" dirty="0">
                <a:solidFill>
                  <a:srgbClr val="12171F"/>
                </a:solidFill>
                <a:latin typeface="Microsoft Sans Serif" panose="020B0604020202020204"/>
                <a:cs typeface="Microsoft Sans Serif" panose="020B0604020202020204"/>
              </a:rPr>
              <a:t>Efficiently</a:t>
            </a:r>
            <a:r>
              <a:rPr sz="1200" spc="-55" dirty="0">
                <a:solidFill>
                  <a:srgbClr val="12171F"/>
                </a:solidFill>
                <a:latin typeface="Microsoft Sans Serif" panose="020B0604020202020204"/>
                <a:cs typeface="Microsoft Sans Serif" panose="020B0604020202020204"/>
              </a:rPr>
              <a:t> </a:t>
            </a:r>
            <a:r>
              <a:rPr sz="1200" spc="-10" dirty="0">
                <a:solidFill>
                  <a:srgbClr val="12171F"/>
                </a:solidFill>
                <a:latin typeface="Microsoft Sans Serif" panose="020B0604020202020204"/>
                <a:cs typeface="Microsoft Sans Serif" panose="020B0604020202020204"/>
              </a:rPr>
              <a:t>deploy </a:t>
            </a:r>
            <a:r>
              <a:rPr sz="1200" dirty="0">
                <a:solidFill>
                  <a:srgbClr val="12171F"/>
                </a:solidFill>
                <a:latin typeface="Microsoft Sans Serif" panose="020B0604020202020204"/>
                <a:cs typeface="Microsoft Sans Serif" panose="020B0604020202020204"/>
              </a:rPr>
              <a:t>new</a:t>
            </a:r>
            <a:r>
              <a:rPr sz="1200" spc="-25" dirty="0">
                <a:solidFill>
                  <a:srgbClr val="12171F"/>
                </a:solidFill>
                <a:latin typeface="Microsoft Sans Serif" panose="020B0604020202020204"/>
                <a:cs typeface="Microsoft Sans Serif" panose="020B0604020202020204"/>
              </a:rPr>
              <a:t> </a:t>
            </a:r>
            <a:r>
              <a:rPr sz="1200" spc="-10" dirty="0">
                <a:solidFill>
                  <a:srgbClr val="12171F"/>
                </a:solidFill>
                <a:latin typeface="Microsoft Sans Serif" panose="020B0604020202020204"/>
                <a:cs typeface="Microsoft Sans Serif" panose="020B0604020202020204"/>
              </a:rPr>
              <a:t>services</a:t>
            </a:r>
            <a:endParaRPr sz="1200">
              <a:latin typeface="Microsoft Sans Serif" panose="020B0604020202020204"/>
              <a:cs typeface="Microsoft Sans Serif" panose="020B0604020202020204"/>
            </a:endParaRPr>
          </a:p>
        </p:txBody>
      </p:sp>
      <p:sp>
        <p:nvSpPr>
          <p:cNvPr id="52" name="object 52"/>
          <p:cNvSpPr txBox="1"/>
          <p:nvPr/>
        </p:nvSpPr>
        <p:spPr>
          <a:xfrm>
            <a:off x="3025901" y="1105280"/>
            <a:ext cx="1151890" cy="574040"/>
          </a:xfrm>
          <a:prstGeom prst="rect">
            <a:avLst/>
          </a:prstGeom>
        </p:spPr>
        <p:txBody>
          <a:bodyPr vert="horz" wrap="square" lIns="0" tIns="12700" rIns="0" bIns="0" rtlCol="0">
            <a:spAutoFit/>
          </a:bodyPr>
          <a:lstStyle/>
          <a:p>
            <a:pPr marL="12700" marR="5080" algn="ctr">
              <a:lnSpc>
                <a:spcPct val="100000"/>
              </a:lnSpc>
              <a:spcBef>
                <a:spcPts val="100"/>
              </a:spcBef>
            </a:pPr>
            <a:r>
              <a:rPr sz="1200" dirty="0">
                <a:solidFill>
                  <a:srgbClr val="12171F"/>
                </a:solidFill>
                <a:latin typeface="Microsoft Sans Serif" panose="020B0604020202020204"/>
                <a:cs typeface="Microsoft Sans Serif" panose="020B0604020202020204"/>
              </a:rPr>
              <a:t>Support</a:t>
            </a:r>
            <a:r>
              <a:rPr sz="1200" spc="-40" dirty="0">
                <a:solidFill>
                  <a:srgbClr val="12171F"/>
                </a:solidFill>
                <a:latin typeface="Microsoft Sans Serif" panose="020B0604020202020204"/>
                <a:cs typeface="Microsoft Sans Serif" panose="020B0604020202020204"/>
              </a:rPr>
              <a:t> </a:t>
            </a:r>
            <a:r>
              <a:rPr sz="1200" spc="-10" dirty="0">
                <a:solidFill>
                  <a:srgbClr val="12171F"/>
                </a:solidFill>
                <a:latin typeface="Microsoft Sans Serif" panose="020B0604020202020204"/>
                <a:cs typeface="Microsoft Sans Serif" panose="020B0604020202020204"/>
              </a:rPr>
              <a:t>different deployment scenarios</a:t>
            </a:r>
            <a:endParaRPr sz="1200">
              <a:latin typeface="Microsoft Sans Serif" panose="020B0604020202020204"/>
              <a:cs typeface="Microsoft Sans Serif" panose="020B0604020202020204"/>
            </a:endParaRPr>
          </a:p>
        </p:txBody>
      </p:sp>
      <p:sp>
        <p:nvSpPr>
          <p:cNvPr id="53" name="object 53"/>
          <p:cNvSpPr txBox="1"/>
          <p:nvPr/>
        </p:nvSpPr>
        <p:spPr>
          <a:xfrm>
            <a:off x="4426458" y="2215134"/>
            <a:ext cx="1155700" cy="574040"/>
          </a:xfrm>
          <a:prstGeom prst="rect">
            <a:avLst/>
          </a:prstGeom>
        </p:spPr>
        <p:txBody>
          <a:bodyPr vert="horz" wrap="square" lIns="0" tIns="12700" rIns="0" bIns="0" rtlCol="0">
            <a:spAutoFit/>
          </a:bodyPr>
          <a:lstStyle/>
          <a:p>
            <a:pPr marL="12700" marR="5080" algn="ctr">
              <a:lnSpc>
                <a:spcPct val="100000"/>
              </a:lnSpc>
              <a:spcBef>
                <a:spcPts val="100"/>
              </a:spcBef>
            </a:pPr>
            <a:r>
              <a:rPr sz="1200" dirty="0">
                <a:solidFill>
                  <a:srgbClr val="12171F"/>
                </a:solidFill>
                <a:latin typeface="Microsoft Sans Serif" panose="020B0604020202020204"/>
                <a:cs typeface="Microsoft Sans Serif" panose="020B0604020202020204"/>
              </a:rPr>
              <a:t>Higher</a:t>
            </a:r>
            <a:r>
              <a:rPr sz="1200" spc="-40" dirty="0">
                <a:solidFill>
                  <a:srgbClr val="12171F"/>
                </a:solidFill>
                <a:latin typeface="Microsoft Sans Serif" panose="020B0604020202020204"/>
                <a:cs typeface="Microsoft Sans Serif" panose="020B0604020202020204"/>
              </a:rPr>
              <a:t> </a:t>
            </a:r>
            <a:r>
              <a:rPr sz="1200" spc="-10" dirty="0">
                <a:solidFill>
                  <a:srgbClr val="12171F"/>
                </a:solidFill>
                <a:latin typeface="Microsoft Sans Serif" panose="020B0604020202020204"/>
                <a:cs typeface="Microsoft Sans Serif" panose="020B0604020202020204"/>
              </a:rPr>
              <a:t>utilization </a:t>
            </a:r>
            <a:r>
              <a:rPr sz="1200" dirty="0">
                <a:solidFill>
                  <a:srgbClr val="12171F"/>
                </a:solidFill>
                <a:latin typeface="Microsoft Sans Serif" panose="020B0604020202020204"/>
                <a:cs typeface="Microsoft Sans Serif" panose="020B0604020202020204"/>
              </a:rPr>
              <a:t>of</a:t>
            </a:r>
            <a:r>
              <a:rPr sz="1200" spc="-15" dirty="0">
                <a:solidFill>
                  <a:srgbClr val="12171F"/>
                </a:solidFill>
                <a:latin typeface="Microsoft Sans Serif" panose="020B0604020202020204"/>
                <a:cs typeface="Microsoft Sans Serif" panose="020B0604020202020204"/>
              </a:rPr>
              <a:t> </a:t>
            </a:r>
            <a:r>
              <a:rPr sz="1200" spc="-10" dirty="0">
                <a:solidFill>
                  <a:srgbClr val="12171F"/>
                </a:solidFill>
                <a:latin typeface="Microsoft Sans Serif" panose="020B0604020202020204"/>
                <a:cs typeface="Microsoft Sans Serif" panose="020B0604020202020204"/>
              </a:rPr>
              <a:t>scalable resources</a:t>
            </a:r>
            <a:endParaRPr sz="1200">
              <a:latin typeface="Microsoft Sans Serif" panose="020B0604020202020204"/>
              <a:cs typeface="Microsoft Sans Serif" panose="020B0604020202020204"/>
            </a:endParaRPr>
          </a:p>
        </p:txBody>
      </p:sp>
      <p:sp>
        <p:nvSpPr>
          <p:cNvPr id="54" name="object 54"/>
          <p:cNvSpPr txBox="1"/>
          <p:nvPr/>
        </p:nvSpPr>
        <p:spPr>
          <a:xfrm>
            <a:off x="2063876" y="3648583"/>
            <a:ext cx="138557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445676"/>
                </a:solidFill>
                <a:latin typeface="Microsoft Sans Serif" panose="020B0604020202020204"/>
                <a:cs typeface="Microsoft Sans Serif" panose="020B0604020202020204"/>
              </a:rPr>
              <a:t>Open</a:t>
            </a:r>
            <a:r>
              <a:rPr sz="2000" spc="-15" dirty="0">
                <a:solidFill>
                  <a:srgbClr val="445676"/>
                </a:solidFill>
                <a:latin typeface="Microsoft Sans Serif" panose="020B0604020202020204"/>
                <a:cs typeface="Microsoft Sans Serif" panose="020B0604020202020204"/>
              </a:rPr>
              <a:t> </a:t>
            </a:r>
            <a:r>
              <a:rPr sz="2000" spc="-20" dirty="0">
                <a:solidFill>
                  <a:srgbClr val="445676"/>
                </a:solidFill>
                <a:latin typeface="Microsoft Sans Serif" panose="020B0604020202020204"/>
                <a:cs typeface="Microsoft Sans Serif" panose="020B0604020202020204"/>
              </a:rPr>
              <a:t>vRAN</a:t>
            </a:r>
            <a:endParaRPr sz="2000">
              <a:latin typeface="Microsoft Sans Serif" panose="020B0604020202020204"/>
              <a:cs typeface="Microsoft Sans Serif" panose="020B0604020202020204"/>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11638788" y="6531864"/>
              <a:ext cx="115824" cy="121920"/>
            </a:xfrm>
            <a:prstGeom prst="rect">
              <a:avLst/>
            </a:prstGeom>
          </p:spPr>
        </p:pic>
        <p:pic>
          <p:nvPicPr>
            <p:cNvPr id="4" name="object 4"/>
            <p:cNvPicPr/>
            <p:nvPr/>
          </p:nvPicPr>
          <p:blipFill>
            <a:blip r:embed="rId2" cstate="print"/>
            <a:stretch>
              <a:fillRect/>
            </a:stretch>
          </p:blipFill>
          <p:spPr>
            <a:xfrm>
              <a:off x="0" y="0"/>
              <a:ext cx="12192000" cy="6857999"/>
            </a:xfrm>
            <a:prstGeom prst="rect">
              <a:avLst/>
            </a:prstGeom>
          </p:spPr>
        </p:pic>
        <p:pic>
          <p:nvPicPr>
            <p:cNvPr id="5" name="object 5"/>
            <p:cNvPicPr/>
            <p:nvPr/>
          </p:nvPicPr>
          <p:blipFill>
            <a:blip r:embed="rId3" cstate="print"/>
            <a:stretch>
              <a:fillRect/>
            </a:stretch>
          </p:blipFill>
          <p:spPr>
            <a:xfrm>
              <a:off x="0" y="0"/>
              <a:ext cx="5103114" cy="6596646"/>
            </a:xfrm>
            <a:prstGeom prst="rect">
              <a:avLst/>
            </a:prstGeom>
          </p:spPr>
        </p:pic>
        <p:pic>
          <p:nvPicPr>
            <p:cNvPr id="6" name="object 6"/>
            <p:cNvPicPr/>
            <p:nvPr/>
          </p:nvPicPr>
          <p:blipFill>
            <a:blip r:embed="rId4" cstate="print"/>
            <a:stretch>
              <a:fillRect/>
            </a:stretch>
          </p:blipFill>
          <p:spPr>
            <a:xfrm>
              <a:off x="1997964" y="2456649"/>
              <a:ext cx="788581" cy="924090"/>
            </a:xfrm>
            <a:prstGeom prst="rect">
              <a:avLst/>
            </a:prstGeom>
          </p:spPr>
        </p:pic>
        <p:sp>
          <p:nvSpPr>
            <p:cNvPr id="7" name="object 7"/>
            <p:cNvSpPr/>
            <p:nvPr/>
          </p:nvSpPr>
          <p:spPr>
            <a:xfrm>
              <a:off x="0" y="0"/>
              <a:ext cx="4674235" cy="6167755"/>
            </a:xfrm>
            <a:custGeom>
              <a:avLst/>
              <a:gdLst/>
              <a:ahLst/>
              <a:cxnLst/>
              <a:rect l="l" t="t" r="r" b="b"/>
              <a:pathLst>
                <a:path w="4674235" h="6167755">
                  <a:moveTo>
                    <a:pt x="4674108" y="0"/>
                  </a:moveTo>
                  <a:lnTo>
                    <a:pt x="0" y="0"/>
                  </a:lnTo>
                  <a:lnTo>
                    <a:pt x="0" y="6167628"/>
                  </a:lnTo>
                  <a:lnTo>
                    <a:pt x="4486148" y="6167628"/>
                  </a:lnTo>
                  <a:lnTo>
                    <a:pt x="4536098" y="6160912"/>
                  </a:lnTo>
                  <a:lnTo>
                    <a:pt x="4580993" y="6141959"/>
                  </a:lnTo>
                  <a:lnTo>
                    <a:pt x="4619037" y="6112562"/>
                  </a:lnTo>
                  <a:lnTo>
                    <a:pt x="4648435" y="6074513"/>
                  </a:lnTo>
                  <a:lnTo>
                    <a:pt x="4667390" y="6029605"/>
                  </a:lnTo>
                  <a:lnTo>
                    <a:pt x="4674108" y="5979629"/>
                  </a:lnTo>
                  <a:lnTo>
                    <a:pt x="4674108" y="0"/>
                  </a:lnTo>
                  <a:close/>
                </a:path>
              </a:pathLst>
            </a:custGeom>
            <a:solidFill>
              <a:srgbClr val="F7F8F9"/>
            </a:solidFill>
          </p:spPr>
          <p:txBody>
            <a:bodyPr wrap="square" lIns="0" tIns="0" rIns="0" bIns="0" rtlCol="0"/>
            <a:lstStyle/>
            <a:p/>
          </p:txBody>
        </p:sp>
        <p:pic>
          <p:nvPicPr>
            <p:cNvPr id="8" name="object 8"/>
            <p:cNvPicPr/>
            <p:nvPr/>
          </p:nvPicPr>
          <p:blipFill>
            <a:blip r:embed="rId5" cstate="print"/>
            <a:stretch>
              <a:fillRect/>
            </a:stretch>
          </p:blipFill>
          <p:spPr>
            <a:xfrm>
              <a:off x="2149729" y="2539619"/>
              <a:ext cx="140207" cy="274320"/>
            </a:xfrm>
            <a:prstGeom prst="rect">
              <a:avLst/>
            </a:prstGeom>
          </p:spPr>
        </p:pic>
        <p:pic>
          <p:nvPicPr>
            <p:cNvPr id="9" name="object 9"/>
            <p:cNvPicPr/>
            <p:nvPr/>
          </p:nvPicPr>
          <p:blipFill>
            <a:blip r:embed="rId6" cstate="print"/>
            <a:stretch>
              <a:fillRect/>
            </a:stretch>
          </p:blipFill>
          <p:spPr>
            <a:xfrm>
              <a:off x="488594" y="866902"/>
              <a:ext cx="4005453" cy="836676"/>
            </a:xfrm>
            <a:prstGeom prst="rect">
              <a:avLst/>
            </a:prstGeom>
          </p:spPr>
        </p:pic>
        <p:pic>
          <p:nvPicPr>
            <p:cNvPr id="10" name="object 10"/>
            <p:cNvPicPr/>
            <p:nvPr/>
          </p:nvPicPr>
          <p:blipFill>
            <a:blip r:embed="rId7" cstate="print"/>
            <a:stretch>
              <a:fillRect/>
            </a:stretch>
          </p:blipFill>
          <p:spPr>
            <a:xfrm>
              <a:off x="4049014" y="999489"/>
              <a:ext cx="347472" cy="670560"/>
            </a:xfrm>
            <a:prstGeom prst="rect">
              <a:avLst/>
            </a:prstGeom>
          </p:spPr>
        </p:pic>
        <p:pic>
          <p:nvPicPr>
            <p:cNvPr id="11" name="object 11"/>
            <p:cNvPicPr/>
            <p:nvPr/>
          </p:nvPicPr>
          <p:blipFill>
            <a:blip r:embed="rId8" cstate="print"/>
            <a:stretch>
              <a:fillRect/>
            </a:stretch>
          </p:blipFill>
          <p:spPr>
            <a:xfrm>
              <a:off x="488594" y="1612138"/>
              <a:ext cx="3074416" cy="836676"/>
            </a:xfrm>
            <a:prstGeom prst="rect">
              <a:avLst/>
            </a:prstGeom>
          </p:spPr>
        </p:pic>
        <p:pic>
          <p:nvPicPr>
            <p:cNvPr id="12" name="object 12"/>
            <p:cNvPicPr/>
            <p:nvPr/>
          </p:nvPicPr>
          <p:blipFill>
            <a:blip r:embed="rId9" cstate="print"/>
            <a:stretch>
              <a:fillRect/>
            </a:stretch>
          </p:blipFill>
          <p:spPr>
            <a:xfrm>
              <a:off x="488594" y="2358593"/>
              <a:ext cx="3481832" cy="836980"/>
            </a:xfrm>
            <a:prstGeom prst="rect">
              <a:avLst/>
            </a:prstGeom>
          </p:spPr>
        </p:pic>
        <p:pic>
          <p:nvPicPr>
            <p:cNvPr id="13" name="object 13"/>
            <p:cNvPicPr/>
            <p:nvPr/>
          </p:nvPicPr>
          <p:blipFill>
            <a:blip r:embed="rId10" cstate="print"/>
            <a:stretch>
              <a:fillRect/>
            </a:stretch>
          </p:blipFill>
          <p:spPr>
            <a:xfrm>
              <a:off x="479145" y="3219576"/>
              <a:ext cx="3108070" cy="274320"/>
            </a:xfrm>
            <a:prstGeom prst="rect">
              <a:avLst/>
            </a:prstGeom>
          </p:spPr>
        </p:pic>
        <p:pic>
          <p:nvPicPr>
            <p:cNvPr id="14" name="object 14"/>
            <p:cNvPicPr/>
            <p:nvPr/>
          </p:nvPicPr>
          <p:blipFill>
            <a:blip r:embed="rId11" cstate="print"/>
            <a:stretch>
              <a:fillRect/>
            </a:stretch>
          </p:blipFill>
          <p:spPr>
            <a:xfrm>
              <a:off x="479145" y="3513709"/>
              <a:ext cx="3313938" cy="274319"/>
            </a:xfrm>
            <a:prstGeom prst="rect">
              <a:avLst/>
            </a:prstGeom>
          </p:spPr>
        </p:pic>
        <p:pic>
          <p:nvPicPr>
            <p:cNvPr id="15" name="object 15"/>
            <p:cNvPicPr/>
            <p:nvPr/>
          </p:nvPicPr>
          <p:blipFill>
            <a:blip r:embed="rId12" cstate="print"/>
            <a:stretch>
              <a:fillRect/>
            </a:stretch>
          </p:blipFill>
          <p:spPr>
            <a:xfrm>
              <a:off x="479145" y="3807840"/>
              <a:ext cx="2278761" cy="274319"/>
            </a:xfrm>
            <a:prstGeom prst="rect">
              <a:avLst/>
            </a:prstGeom>
          </p:spPr>
        </p:pic>
        <p:pic>
          <p:nvPicPr>
            <p:cNvPr id="16" name="object 16"/>
            <p:cNvPicPr/>
            <p:nvPr/>
          </p:nvPicPr>
          <p:blipFill>
            <a:blip r:embed="rId13" cstate="print"/>
            <a:stretch>
              <a:fillRect/>
            </a:stretch>
          </p:blipFill>
          <p:spPr>
            <a:xfrm>
              <a:off x="2631313" y="3807840"/>
              <a:ext cx="164592" cy="274319"/>
            </a:xfrm>
            <a:prstGeom prst="rect">
              <a:avLst/>
            </a:prstGeom>
          </p:spPr>
        </p:pic>
        <p:pic>
          <p:nvPicPr>
            <p:cNvPr id="17" name="object 17"/>
            <p:cNvPicPr/>
            <p:nvPr/>
          </p:nvPicPr>
          <p:blipFill>
            <a:blip r:embed="rId14" cstate="print"/>
            <a:stretch>
              <a:fillRect/>
            </a:stretch>
          </p:blipFill>
          <p:spPr>
            <a:xfrm>
              <a:off x="2713608" y="3807840"/>
              <a:ext cx="1257630" cy="274319"/>
            </a:xfrm>
            <a:prstGeom prst="rect">
              <a:avLst/>
            </a:prstGeom>
          </p:spPr>
        </p:pic>
        <p:pic>
          <p:nvPicPr>
            <p:cNvPr id="18" name="object 18"/>
            <p:cNvPicPr/>
            <p:nvPr/>
          </p:nvPicPr>
          <p:blipFill>
            <a:blip r:embed="rId15" cstate="print"/>
            <a:stretch>
              <a:fillRect/>
            </a:stretch>
          </p:blipFill>
          <p:spPr>
            <a:xfrm>
              <a:off x="495300" y="6457797"/>
              <a:ext cx="6720205" cy="121920"/>
            </a:xfrm>
            <a:prstGeom prst="rect">
              <a:avLst/>
            </a:prstGeom>
          </p:spPr>
        </p:pic>
        <p:pic>
          <p:nvPicPr>
            <p:cNvPr id="19" name="object 19"/>
            <p:cNvPicPr/>
            <p:nvPr/>
          </p:nvPicPr>
          <p:blipFill>
            <a:blip r:embed="rId16" cstate="print"/>
            <a:stretch>
              <a:fillRect/>
            </a:stretch>
          </p:blipFill>
          <p:spPr>
            <a:xfrm>
              <a:off x="7162165" y="6457797"/>
              <a:ext cx="191007" cy="121920"/>
            </a:xfrm>
            <a:prstGeom prst="rect">
              <a:avLst/>
            </a:prstGeom>
          </p:spPr>
        </p:pic>
        <p:pic>
          <p:nvPicPr>
            <p:cNvPr id="20" name="object 20"/>
            <p:cNvPicPr/>
            <p:nvPr/>
          </p:nvPicPr>
          <p:blipFill>
            <a:blip r:embed="rId17" cstate="print"/>
            <a:stretch>
              <a:fillRect/>
            </a:stretch>
          </p:blipFill>
          <p:spPr>
            <a:xfrm>
              <a:off x="7305420" y="6457797"/>
              <a:ext cx="3113024" cy="121920"/>
            </a:xfrm>
            <a:prstGeom prst="rect">
              <a:avLst/>
            </a:prstGeom>
          </p:spPr>
        </p:pic>
        <p:pic>
          <p:nvPicPr>
            <p:cNvPr id="21" name="object 21"/>
            <p:cNvPicPr/>
            <p:nvPr/>
          </p:nvPicPr>
          <p:blipFill>
            <a:blip r:embed="rId18" cstate="print"/>
            <a:stretch>
              <a:fillRect/>
            </a:stretch>
          </p:blipFill>
          <p:spPr>
            <a:xfrm>
              <a:off x="495300" y="6579717"/>
              <a:ext cx="633514" cy="121920"/>
            </a:xfrm>
            <a:prstGeom prst="rect">
              <a:avLst/>
            </a:prstGeom>
          </p:spPr>
        </p:pic>
        <p:pic>
          <p:nvPicPr>
            <p:cNvPr id="22" name="object 22"/>
            <p:cNvPicPr/>
            <p:nvPr/>
          </p:nvPicPr>
          <p:blipFill>
            <a:blip r:embed="rId19" cstate="print"/>
            <a:stretch>
              <a:fillRect/>
            </a:stretch>
          </p:blipFill>
          <p:spPr>
            <a:xfrm>
              <a:off x="1083563" y="6579717"/>
              <a:ext cx="2970911" cy="121920"/>
            </a:xfrm>
            <a:prstGeom prst="rect">
              <a:avLst/>
            </a:prstGeom>
          </p:spPr>
        </p:pic>
        <p:pic>
          <p:nvPicPr>
            <p:cNvPr id="23" name="object 23"/>
            <p:cNvPicPr/>
            <p:nvPr/>
          </p:nvPicPr>
          <p:blipFill>
            <a:blip r:embed="rId20" cstate="print"/>
            <a:stretch>
              <a:fillRect/>
            </a:stretch>
          </p:blipFill>
          <p:spPr>
            <a:xfrm>
              <a:off x="4067555" y="0"/>
              <a:ext cx="3808476" cy="3334512"/>
            </a:xfrm>
            <a:prstGeom prst="rect">
              <a:avLst/>
            </a:prstGeom>
          </p:spPr>
        </p:pic>
        <p:pic>
          <p:nvPicPr>
            <p:cNvPr id="24" name="object 24"/>
            <p:cNvPicPr/>
            <p:nvPr/>
          </p:nvPicPr>
          <p:blipFill>
            <a:blip r:embed="rId21" cstate="print"/>
            <a:stretch>
              <a:fillRect/>
            </a:stretch>
          </p:blipFill>
          <p:spPr>
            <a:xfrm>
              <a:off x="6553200" y="0"/>
              <a:ext cx="3806952" cy="3334512"/>
            </a:xfrm>
            <a:prstGeom prst="rect">
              <a:avLst/>
            </a:prstGeom>
          </p:spPr>
        </p:pic>
        <p:pic>
          <p:nvPicPr>
            <p:cNvPr id="25" name="object 25"/>
            <p:cNvPicPr/>
            <p:nvPr/>
          </p:nvPicPr>
          <p:blipFill>
            <a:blip r:embed="rId22" cstate="print"/>
            <a:stretch>
              <a:fillRect/>
            </a:stretch>
          </p:blipFill>
          <p:spPr>
            <a:xfrm>
              <a:off x="7968995" y="2464307"/>
              <a:ext cx="3651503" cy="3649979"/>
            </a:xfrm>
            <a:prstGeom prst="rect">
              <a:avLst/>
            </a:prstGeom>
          </p:spPr>
        </p:pic>
        <p:pic>
          <p:nvPicPr>
            <p:cNvPr id="26" name="object 26"/>
            <p:cNvPicPr/>
            <p:nvPr/>
          </p:nvPicPr>
          <p:blipFill>
            <a:blip r:embed="rId23" cstate="print"/>
            <a:stretch>
              <a:fillRect/>
            </a:stretch>
          </p:blipFill>
          <p:spPr>
            <a:xfrm>
              <a:off x="5292852" y="2385060"/>
              <a:ext cx="3808476" cy="3808476"/>
            </a:xfrm>
            <a:prstGeom prst="rect">
              <a:avLst/>
            </a:prstGeom>
          </p:spPr>
        </p:pic>
        <p:pic>
          <p:nvPicPr>
            <p:cNvPr id="27" name="object 27"/>
            <p:cNvPicPr/>
            <p:nvPr/>
          </p:nvPicPr>
          <p:blipFill>
            <a:blip r:embed="rId24" cstate="print"/>
            <a:stretch>
              <a:fillRect/>
            </a:stretch>
          </p:blipFill>
          <p:spPr>
            <a:xfrm>
              <a:off x="9003792" y="0"/>
              <a:ext cx="3188207" cy="3334512"/>
            </a:xfrm>
            <a:prstGeom prst="rect">
              <a:avLst/>
            </a:prstGeom>
          </p:spPr>
        </p:pic>
      </p:grpSp>
      <p:pic>
        <p:nvPicPr>
          <p:cNvPr id="28" name="Picture 27"/>
          <p:cNvPicPr>
            <a:picLocks noChangeAspect="1"/>
          </p:cNvPicPr>
          <p:nvPr/>
        </p:nvPicPr>
        <p:blipFill>
          <a:blip r:embed="rId25"/>
          <a:stretch>
            <a:fillRect/>
          </a:stretch>
        </p:blipFill>
        <p:spPr>
          <a:xfrm>
            <a:off x="2757805" y="4246880"/>
            <a:ext cx="2369820" cy="2046605"/>
          </a:xfrm>
          <a:prstGeom prst="rect">
            <a:avLst/>
          </a:prstGeom>
        </p:spPr>
      </p:pic>
      <p:sp>
        <p:nvSpPr>
          <p:cNvPr id="29" name="Text Box 28"/>
          <p:cNvSpPr txBox="1"/>
          <p:nvPr/>
        </p:nvSpPr>
        <p:spPr>
          <a:xfrm>
            <a:off x="5102860" y="5771515"/>
            <a:ext cx="3249295" cy="521970"/>
          </a:xfrm>
          <a:prstGeom prst="rect">
            <a:avLst/>
          </a:prstGeom>
          <a:noFill/>
        </p:spPr>
        <p:txBody>
          <a:bodyPr wrap="square" rtlCol="0">
            <a:spAutoFit/>
          </a:bodyPr>
          <a:lstStyle/>
          <a:p>
            <a:r>
              <a:rPr lang="en-US" sz="2800" b="1">
                <a:solidFill>
                  <a:srgbClr val="FF0000"/>
                </a:solidFill>
              </a:rPr>
              <a:t>AI Processor</a:t>
            </a:r>
            <a:r>
              <a:rPr lang="en-US" b="1">
                <a:solidFill>
                  <a:srgbClr val="FF0000"/>
                </a:solidFill>
              </a:rPr>
              <a:t> </a:t>
            </a:r>
            <a:endParaRPr lang="en-US" b="1">
              <a:solidFill>
                <a:srgbClr val="FF0000"/>
              </a:solidFill>
            </a:endParaRPr>
          </a:p>
        </p:txBody>
      </p:sp>
      <p:sp>
        <p:nvSpPr>
          <p:cNvPr id="30" name="Flowchart: Process 29"/>
          <p:cNvSpPr/>
          <p:nvPr/>
        </p:nvSpPr>
        <p:spPr>
          <a:xfrm>
            <a:off x="6012815" y="3065780"/>
            <a:ext cx="4982845" cy="2449830"/>
          </a:xfrm>
          <a:prstGeom prst="flowChartProcess">
            <a:avLst/>
          </a:prstGeom>
          <a:noFill/>
          <a:ln w="63500"/>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1" name="Text Box 30"/>
          <p:cNvSpPr txBox="1"/>
          <p:nvPr/>
        </p:nvSpPr>
        <p:spPr>
          <a:xfrm>
            <a:off x="7875905" y="5147310"/>
            <a:ext cx="1903095" cy="368300"/>
          </a:xfrm>
          <a:prstGeom prst="rect">
            <a:avLst/>
          </a:prstGeom>
          <a:noFill/>
        </p:spPr>
        <p:txBody>
          <a:bodyPr wrap="square" rtlCol="0">
            <a:spAutoFit/>
          </a:bodyPr>
          <a:lstStyle/>
          <a:p>
            <a:r>
              <a:rPr lang="en-US" b="1">
                <a:solidFill>
                  <a:srgbClr val="FFFF00"/>
                </a:solidFill>
              </a:rPr>
              <a:t>SMALL CELLS</a:t>
            </a:r>
            <a:endParaRPr lang="en-US" b="1">
              <a:solidFill>
                <a:srgbClr val="FFFF00"/>
              </a:solidFill>
            </a:endParaRPr>
          </a:p>
        </p:txBody>
      </p:sp>
      <p:sp>
        <p:nvSpPr>
          <p:cNvPr id="32" name="Text Box 31"/>
          <p:cNvSpPr txBox="1"/>
          <p:nvPr/>
        </p:nvSpPr>
        <p:spPr>
          <a:xfrm>
            <a:off x="5177790" y="1600835"/>
            <a:ext cx="1259840" cy="645160"/>
          </a:xfrm>
          <a:prstGeom prst="rect">
            <a:avLst/>
          </a:prstGeom>
          <a:noFill/>
        </p:spPr>
        <p:txBody>
          <a:bodyPr wrap="square" rtlCol="0">
            <a:spAutoFit/>
          </a:bodyPr>
          <a:lstStyle/>
          <a:p>
            <a:r>
              <a:rPr lang="en-US" b="1">
                <a:solidFill>
                  <a:srgbClr val="FFFF00"/>
                </a:solidFill>
              </a:rPr>
              <a:t>RADIO UNIT</a:t>
            </a:r>
            <a:endParaRPr lang="en-US" b="1">
              <a:solidFill>
                <a:srgbClr val="FFFF00"/>
              </a:solidFill>
            </a:endParaRPr>
          </a:p>
        </p:txBody>
      </p:sp>
      <p:sp>
        <p:nvSpPr>
          <p:cNvPr id="33" name="Text Box 32"/>
          <p:cNvSpPr txBox="1"/>
          <p:nvPr/>
        </p:nvSpPr>
        <p:spPr>
          <a:xfrm>
            <a:off x="7642225" y="1573530"/>
            <a:ext cx="4064000" cy="645160"/>
          </a:xfrm>
          <a:prstGeom prst="rect">
            <a:avLst/>
          </a:prstGeom>
          <a:noFill/>
        </p:spPr>
        <p:txBody>
          <a:bodyPr wrap="square" rtlCol="0">
            <a:spAutoFit/>
          </a:bodyPr>
          <a:lstStyle/>
          <a:p>
            <a:r>
              <a:rPr lang="en-US" b="1">
                <a:solidFill>
                  <a:srgbClr val="FFFF00"/>
                </a:solidFill>
              </a:rPr>
              <a:t>DISTRIBUTED</a:t>
            </a:r>
            <a:endParaRPr lang="en-US" b="1">
              <a:solidFill>
                <a:srgbClr val="FFFF00"/>
              </a:solidFill>
            </a:endParaRPr>
          </a:p>
          <a:p>
            <a:r>
              <a:rPr lang="en-US" b="1">
                <a:solidFill>
                  <a:srgbClr val="FFFF00"/>
                </a:solidFill>
              </a:rPr>
              <a:t>UNIT</a:t>
            </a:r>
            <a:endParaRPr lang="en-US" b="1">
              <a:solidFill>
                <a:srgbClr val="FFFF00"/>
              </a:solidFill>
            </a:endParaRPr>
          </a:p>
        </p:txBody>
      </p:sp>
      <p:sp>
        <p:nvSpPr>
          <p:cNvPr id="34" name="Text Box 33"/>
          <p:cNvSpPr txBox="1"/>
          <p:nvPr/>
        </p:nvSpPr>
        <p:spPr>
          <a:xfrm>
            <a:off x="10012045" y="1600835"/>
            <a:ext cx="1608455" cy="645160"/>
          </a:xfrm>
          <a:prstGeom prst="rect">
            <a:avLst/>
          </a:prstGeom>
          <a:noFill/>
        </p:spPr>
        <p:txBody>
          <a:bodyPr wrap="square" rtlCol="0">
            <a:spAutoFit/>
          </a:bodyPr>
          <a:lstStyle/>
          <a:p>
            <a:r>
              <a:rPr lang="en-US" b="1">
                <a:solidFill>
                  <a:srgbClr val="FFFF00"/>
                </a:solidFill>
              </a:rPr>
              <a:t>DU in ACC CARD</a:t>
            </a:r>
            <a:endParaRPr lang="en-US" b="1">
              <a:solidFill>
                <a:srgbClr val="FFFF00"/>
              </a:solidFill>
            </a:endParaRPr>
          </a:p>
        </p:txBody>
      </p:sp>
      <p:sp>
        <p:nvSpPr>
          <p:cNvPr id="36" name="Flowchart: Process 35"/>
          <p:cNvSpPr/>
          <p:nvPr/>
        </p:nvSpPr>
        <p:spPr>
          <a:xfrm>
            <a:off x="7450455" y="273050"/>
            <a:ext cx="4554220" cy="2382520"/>
          </a:xfrm>
          <a:prstGeom prst="flowChartProcess">
            <a:avLst/>
          </a:prstGeom>
          <a:noFill/>
          <a:ln w="57150">
            <a:solidFill>
              <a:srgbClr val="FFFF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7" name="Text Box 36"/>
          <p:cNvSpPr txBox="1"/>
          <p:nvPr/>
        </p:nvSpPr>
        <p:spPr>
          <a:xfrm>
            <a:off x="8080375" y="2655570"/>
            <a:ext cx="3107055" cy="368300"/>
          </a:xfrm>
          <a:prstGeom prst="rect">
            <a:avLst/>
          </a:prstGeom>
          <a:noFill/>
        </p:spPr>
        <p:txBody>
          <a:bodyPr wrap="square" rtlCol="0">
            <a:spAutoFit/>
          </a:bodyPr>
          <a:lstStyle/>
          <a:p>
            <a:r>
              <a:rPr lang="en-US" b="1">
                <a:solidFill>
                  <a:srgbClr val="FFFF00"/>
                </a:solidFill>
              </a:rPr>
              <a:t>CODING &amp; MODULATION</a:t>
            </a:r>
            <a:r>
              <a:rPr lang="en-US" b="1">
                <a:solidFill>
                  <a:srgbClr val="FFC000"/>
                </a:solidFill>
              </a:rPr>
              <a:t>  </a:t>
            </a:r>
            <a:endParaRPr lang="en-US" b="1">
              <a:solidFill>
                <a:srgbClr val="FFC0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3" y="0"/>
            <a:ext cx="12195175" cy="6858000"/>
            <a:chOff x="-1523" y="0"/>
            <a:chExt cx="12195175" cy="6858000"/>
          </a:xfrm>
        </p:grpSpPr>
        <p:pic>
          <p:nvPicPr>
            <p:cNvPr id="3" name="object 3"/>
            <p:cNvPicPr/>
            <p:nvPr/>
          </p:nvPicPr>
          <p:blipFill>
            <a:blip r:embed="rId1" cstate="print"/>
            <a:stretch>
              <a:fillRect/>
            </a:stretch>
          </p:blipFill>
          <p:spPr>
            <a:xfrm>
              <a:off x="11638787" y="6531864"/>
              <a:ext cx="115824" cy="121920"/>
            </a:xfrm>
            <a:prstGeom prst="rect">
              <a:avLst/>
            </a:prstGeom>
          </p:spPr>
        </p:pic>
        <p:sp>
          <p:nvSpPr>
            <p:cNvPr id="4" name="object 4"/>
            <p:cNvSpPr/>
            <p:nvPr/>
          </p:nvSpPr>
          <p:spPr>
            <a:xfrm>
              <a:off x="-1523" y="5806440"/>
              <a:ext cx="12195175" cy="1051560"/>
            </a:xfrm>
            <a:custGeom>
              <a:avLst/>
              <a:gdLst/>
              <a:ahLst/>
              <a:cxnLst/>
              <a:rect l="l" t="t" r="r" b="b"/>
              <a:pathLst>
                <a:path w="12195175" h="1051559">
                  <a:moveTo>
                    <a:pt x="0" y="1051559"/>
                  </a:moveTo>
                  <a:lnTo>
                    <a:pt x="12195048" y="1051559"/>
                  </a:lnTo>
                  <a:lnTo>
                    <a:pt x="12195048" y="0"/>
                  </a:lnTo>
                  <a:lnTo>
                    <a:pt x="0" y="0"/>
                  </a:lnTo>
                  <a:lnTo>
                    <a:pt x="0" y="1051559"/>
                  </a:lnTo>
                  <a:close/>
                </a:path>
              </a:pathLst>
            </a:custGeom>
            <a:solidFill>
              <a:srgbClr val="445676"/>
            </a:solidFill>
          </p:spPr>
          <p:txBody>
            <a:bodyPr wrap="square" lIns="0" tIns="0" rIns="0" bIns="0" rtlCol="0"/>
            <a:lstStyle/>
            <a:p/>
          </p:txBody>
        </p:sp>
        <p:pic>
          <p:nvPicPr>
            <p:cNvPr id="5" name="object 5"/>
            <p:cNvPicPr/>
            <p:nvPr/>
          </p:nvPicPr>
          <p:blipFill>
            <a:blip r:embed="rId2" cstate="print"/>
            <a:stretch>
              <a:fillRect/>
            </a:stretch>
          </p:blipFill>
          <p:spPr>
            <a:xfrm>
              <a:off x="0" y="5312664"/>
              <a:ext cx="12192000" cy="493776"/>
            </a:xfrm>
            <a:prstGeom prst="rect">
              <a:avLst/>
            </a:prstGeom>
          </p:spPr>
        </p:pic>
        <p:pic>
          <p:nvPicPr>
            <p:cNvPr id="6" name="object 6"/>
            <p:cNvPicPr/>
            <p:nvPr/>
          </p:nvPicPr>
          <p:blipFill>
            <a:blip r:embed="rId3" cstate="print"/>
            <a:stretch>
              <a:fillRect/>
            </a:stretch>
          </p:blipFill>
          <p:spPr>
            <a:xfrm>
              <a:off x="11638787" y="6531864"/>
              <a:ext cx="115824" cy="121920"/>
            </a:xfrm>
            <a:prstGeom prst="rect">
              <a:avLst/>
            </a:prstGeom>
          </p:spPr>
        </p:pic>
        <p:pic>
          <p:nvPicPr>
            <p:cNvPr id="7" name="object 7"/>
            <p:cNvPicPr/>
            <p:nvPr/>
          </p:nvPicPr>
          <p:blipFill>
            <a:blip r:embed="rId4" cstate="print"/>
            <a:stretch>
              <a:fillRect/>
            </a:stretch>
          </p:blipFill>
          <p:spPr>
            <a:xfrm>
              <a:off x="0" y="0"/>
              <a:ext cx="12191999" cy="5481828"/>
            </a:xfrm>
            <a:prstGeom prst="rect">
              <a:avLst/>
            </a:prstGeom>
          </p:spPr>
        </p:pic>
      </p:grpSp>
      <p:sp>
        <p:nvSpPr>
          <p:cNvPr id="8" name="object 8"/>
          <p:cNvSpPr txBox="1"/>
          <p:nvPr/>
        </p:nvSpPr>
        <p:spPr>
          <a:xfrm>
            <a:off x="8142478" y="4588255"/>
            <a:ext cx="1170940" cy="391160"/>
          </a:xfrm>
          <a:prstGeom prst="rect">
            <a:avLst/>
          </a:prstGeom>
        </p:spPr>
        <p:txBody>
          <a:bodyPr vert="horz" wrap="square" lIns="0" tIns="12700" rIns="0" bIns="0" rtlCol="0">
            <a:spAutoFit/>
          </a:bodyPr>
          <a:lstStyle/>
          <a:p>
            <a:pPr marL="33655" marR="5080" indent="-21590">
              <a:lnSpc>
                <a:spcPct val="100000"/>
              </a:lnSpc>
              <a:spcBef>
                <a:spcPts val="100"/>
              </a:spcBef>
            </a:pPr>
            <a:r>
              <a:rPr sz="1200" spc="-10" dirty="0">
                <a:solidFill>
                  <a:srgbClr val="0D283B"/>
                </a:solidFill>
                <a:latin typeface="Microsoft Sans Serif" panose="020B0604020202020204"/>
                <a:cs typeface="Microsoft Sans Serif" panose="020B0604020202020204"/>
              </a:rPr>
              <a:t>General-purpose </a:t>
            </a:r>
            <a:r>
              <a:rPr sz="1200" dirty="0">
                <a:solidFill>
                  <a:srgbClr val="0D283B"/>
                </a:solidFill>
                <a:latin typeface="Microsoft Sans Serif" panose="020B0604020202020204"/>
                <a:cs typeface="Microsoft Sans Serif" panose="020B0604020202020204"/>
              </a:rPr>
              <a:t>COTS</a:t>
            </a:r>
            <a:r>
              <a:rPr sz="1200" spc="-30" dirty="0">
                <a:solidFill>
                  <a:srgbClr val="0D283B"/>
                </a:solidFill>
                <a:latin typeface="Microsoft Sans Serif" panose="020B0604020202020204"/>
                <a:cs typeface="Microsoft Sans Serif" panose="020B0604020202020204"/>
              </a:rPr>
              <a:t> </a:t>
            </a:r>
            <a:r>
              <a:rPr sz="1200" spc="-10" dirty="0">
                <a:solidFill>
                  <a:srgbClr val="0D283B"/>
                </a:solidFill>
                <a:latin typeface="Microsoft Sans Serif" panose="020B0604020202020204"/>
                <a:cs typeface="Microsoft Sans Serif" panose="020B0604020202020204"/>
              </a:rPr>
              <a:t>hardware</a:t>
            </a:r>
            <a:endParaRPr sz="1200">
              <a:latin typeface="Microsoft Sans Serif" panose="020B0604020202020204"/>
              <a:cs typeface="Microsoft Sans Serif" panose="020B0604020202020204"/>
            </a:endParaRPr>
          </a:p>
        </p:txBody>
      </p:sp>
      <p:grpSp>
        <p:nvGrpSpPr>
          <p:cNvPr id="9" name="object 9"/>
          <p:cNvGrpSpPr/>
          <p:nvPr/>
        </p:nvGrpSpPr>
        <p:grpSpPr>
          <a:xfrm>
            <a:off x="0" y="0"/>
            <a:ext cx="12179935" cy="5732145"/>
            <a:chOff x="0" y="0"/>
            <a:chExt cx="12179935" cy="5732145"/>
          </a:xfrm>
        </p:grpSpPr>
        <p:pic>
          <p:nvPicPr>
            <p:cNvPr id="10" name="object 10"/>
            <p:cNvPicPr/>
            <p:nvPr/>
          </p:nvPicPr>
          <p:blipFill>
            <a:blip r:embed="rId5" cstate="print"/>
            <a:stretch>
              <a:fillRect/>
            </a:stretch>
          </p:blipFill>
          <p:spPr>
            <a:xfrm>
              <a:off x="0" y="0"/>
              <a:ext cx="12179808" cy="5731764"/>
            </a:xfrm>
            <a:prstGeom prst="rect">
              <a:avLst/>
            </a:prstGeom>
          </p:spPr>
        </p:pic>
        <p:sp>
          <p:nvSpPr>
            <p:cNvPr id="11" name="object 11"/>
            <p:cNvSpPr/>
            <p:nvPr/>
          </p:nvSpPr>
          <p:spPr>
            <a:xfrm>
              <a:off x="1184910" y="3196589"/>
              <a:ext cx="2155190" cy="0"/>
            </a:xfrm>
            <a:custGeom>
              <a:avLst/>
              <a:gdLst/>
              <a:ahLst/>
              <a:cxnLst/>
              <a:rect l="l" t="t" r="r" b="b"/>
              <a:pathLst>
                <a:path w="2155190">
                  <a:moveTo>
                    <a:pt x="0" y="0"/>
                  </a:moveTo>
                  <a:lnTo>
                    <a:pt x="2154936" y="0"/>
                  </a:lnTo>
                </a:path>
              </a:pathLst>
            </a:custGeom>
            <a:ln w="28575">
              <a:solidFill>
                <a:srgbClr val="CDD5E1"/>
              </a:solidFill>
            </a:ln>
          </p:spPr>
          <p:txBody>
            <a:bodyPr wrap="square" lIns="0" tIns="0" rIns="0" bIns="0" rtlCol="0"/>
            <a:lstStyle/>
            <a:p/>
          </p:txBody>
        </p:sp>
      </p:grpSp>
      <p:sp>
        <p:nvSpPr>
          <p:cNvPr id="12" name="object 12"/>
          <p:cNvSpPr txBox="1">
            <a:spLocks noGrp="1"/>
          </p:cNvSpPr>
          <p:nvPr>
            <p:ph type="title"/>
          </p:nvPr>
        </p:nvSpPr>
        <p:spPr>
          <a:prstGeom prst="rect">
            <a:avLst/>
          </a:prstGeom>
        </p:spPr>
        <p:txBody>
          <a:bodyPr vert="horz" wrap="square" lIns="0" tIns="154940" rIns="0" bIns="0" rtlCol="0">
            <a:spAutoFit/>
          </a:bodyPr>
          <a:lstStyle/>
          <a:p>
            <a:pPr marL="38735">
              <a:lnSpc>
                <a:spcPct val="100000"/>
              </a:lnSpc>
              <a:spcBef>
                <a:spcPts val="1220"/>
              </a:spcBef>
            </a:pPr>
            <a:r>
              <a:rPr sz="3400" dirty="0"/>
              <a:t>Driving</a:t>
            </a:r>
            <a:r>
              <a:rPr sz="3400" spc="-110" dirty="0"/>
              <a:t> </a:t>
            </a:r>
            <a:r>
              <a:rPr sz="3400" dirty="0"/>
              <a:t>transition</a:t>
            </a:r>
            <a:r>
              <a:rPr sz="3400" spc="-90" dirty="0"/>
              <a:t> </a:t>
            </a:r>
            <a:r>
              <a:rPr sz="3400" dirty="0"/>
              <a:t>to</a:t>
            </a:r>
            <a:r>
              <a:rPr sz="3400" spc="-100" dirty="0"/>
              <a:t> </a:t>
            </a:r>
            <a:r>
              <a:rPr sz="3400" spc="-10" dirty="0"/>
              <a:t>Infrastructure</a:t>
            </a:r>
            <a:r>
              <a:rPr sz="3400" spc="-60" dirty="0"/>
              <a:t> </a:t>
            </a:r>
            <a:r>
              <a:rPr sz="3400" spc="-25" dirty="0"/>
              <a:t>2.0</a:t>
            </a:r>
            <a:endParaRPr sz="3400"/>
          </a:p>
          <a:p>
            <a:pPr marL="38100">
              <a:lnSpc>
                <a:spcPct val="100000"/>
              </a:lnSpc>
              <a:spcBef>
                <a:spcPts val="595"/>
              </a:spcBef>
            </a:pPr>
            <a:r>
              <a:rPr sz="1800" dirty="0"/>
              <a:t>Powered</a:t>
            </a:r>
            <a:r>
              <a:rPr sz="1800" spc="-35" dirty="0"/>
              <a:t> </a:t>
            </a:r>
            <a:r>
              <a:rPr sz="1800" dirty="0"/>
              <a:t>by</a:t>
            </a:r>
            <a:r>
              <a:rPr sz="1800" spc="-35" dirty="0"/>
              <a:t> </a:t>
            </a:r>
            <a:r>
              <a:rPr sz="1800" dirty="0"/>
              <a:t>extended</a:t>
            </a:r>
            <a:r>
              <a:rPr sz="1800" spc="-25" dirty="0"/>
              <a:t> </a:t>
            </a:r>
            <a:r>
              <a:rPr sz="1800" dirty="0"/>
              <a:t>portfolio</a:t>
            </a:r>
            <a:r>
              <a:rPr sz="1800" spc="-35" dirty="0"/>
              <a:t> </a:t>
            </a:r>
            <a:r>
              <a:rPr sz="1800" dirty="0"/>
              <a:t>of</a:t>
            </a:r>
            <a:r>
              <a:rPr sz="1800" spc="-30" dirty="0"/>
              <a:t> </a:t>
            </a:r>
            <a:r>
              <a:rPr sz="1800" dirty="0"/>
              <a:t>Qualcomm</a:t>
            </a:r>
            <a:r>
              <a:rPr sz="1800" baseline="25000" dirty="0"/>
              <a:t>®</a:t>
            </a:r>
            <a:r>
              <a:rPr sz="1800" spc="225" baseline="25000" dirty="0"/>
              <a:t> </a:t>
            </a:r>
            <a:r>
              <a:rPr sz="1800" dirty="0"/>
              <a:t>5G</a:t>
            </a:r>
            <a:r>
              <a:rPr sz="1800" spc="-45" dirty="0"/>
              <a:t> </a:t>
            </a:r>
            <a:r>
              <a:rPr sz="1800" dirty="0"/>
              <a:t>RAN</a:t>
            </a:r>
            <a:r>
              <a:rPr sz="1800" spc="-45" dirty="0"/>
              <a:t> </a:t>
            </a:r>
            <a:r>
              <a:rPr sz="1800" spc="-10" dirty="0"/>
              <a:t>platforms</a:t>
            </a:r>
            <a:endParaRPr sz="1800"/>
          </a:p>
        </p:txBody>
      </p:sp>
      <p:grpSp>
        <p:nvGrpSpPr>
          <p:cNvPr id="13" name="object 13"/>
          <p:cNvGrpSpPr/>
          <p:nvPr/>
        </p:nvGrpSpPr>
        <p:grpSpPr>
          <a:xfrm>
            <a:off x="533336" y="2075878"/>
            <a:ext cx="8482330" cy="2582545"/>
            <a:chOff x="533336" y="2075878"/>
            <a:chExt cx="8482330" cy="2582545"/>
          </a:xfrm>
        </p:grpSpPr>
        <p:sp>
          <p:nvSpPr>
            <p:cNvPr id="14" name="object 14"/>
            <p:cNvSpPr/>
            <p:nvPr/>
          </p:nvSpPr>
          <p:spPr>
            <a:xfrm>
              <a:off x="3409950" y="2347722"/>
              <a:ext cx="5591810" cy="2162175"/>
            </a:xfrm>
            <a:custGeom>
              <a:avLst/>
              <a:gdLst/>
              <a:ahLst/>
              <a:cxnLst/>
              <a:rect l="l" t="t" r="r" b="b"/>
              <a:pathLst>
                <a:path w="5591809" h="2162175">
                  <a:moveTo>
                    <a:pt x="0" y="865631"/>
                  </a:moveTo>
                  <a:lnTo>
                    <a:pt x="2795651" y="865631"/>
                  </a:lnTo>
                  <a:lnTo>
                    <a:pt x="2795651" y="2161666"/>
                  </a:lnTo>
                  <a:lnTo>
                    <a:pt x="5591302" y="2161666"/>
                  </a:lnTo>
                </a:path>
                <a:path w="5591809" h="2162175">
                  <a:moveTo>
                    <a:pt x="0" y="757047"/>
                  </a:moveTo>
                  <a:lnTo>
                    <a:pt x="2788920" y="757047"/>
                  </a:lnTo>
                  <a:lnTo>
                    <a:pt x="2788920" y="0"/>
                  </a:lnTo>
                  <a:lnTo>
                    <a:pt x="5577840" y="0"/>
                  </a:lnTo>
                </a:path>
              </a:pathLst>
            </a:custGeom>
            <a:ln w="28575">
              <a:solidFill>
                <a:srgbClr val="CDD5E1"/>
              </a:solidFill>
            </a:ln>
          </p:spPr>
          <p:txBody>
            <a:bodyPr wrap="square" lIns="0" tIns="0" rIns="0" bIns="0" rtlCol="0"/>
            <a:lstStyle/>
            <a:p/>
          </p:txBody>
        </p:sp>
        <p:pic>
          <p:nvPicPr>
            <p:cNvPr id="15" name="object 15"/>
            <p:cNvPicPr/>
            <p:nvPr/>
          </p:nvPicPr>
          <p:blipFill>
            <a:blip r:embed="rId6" cstate="print"/>
            <a:stretch>
              <a:fillRect/>
            </a:stretch>
          </p:blipFill>
          <p:spPr>
            <a:xfrm>
              <a:off x="533336" y="2455100"/>
              <a:ext cx="1089786" cy="970851"/>
            </a:xfrm>
            <a:prstGeom prst="rect">
              <a:avLst/>
            </a:prstGeom>
          </p:spPr>
        </p:pic>
        <p:pic>
          <p:nvPicPr>
            <p:cNvPr id="16" name="object 16"/>
            <p:cNvPicPr/>
            <p:nvPr/>
          </p:nvPicPr>
          <p:blipFill>
            <a:blip r:embed="rId7" cstate="print"/>
            <a:stretch>
              <a:fillRect/>
            </a:stretch>
          </p:blipFill>
          <p:spPr>
            <a:xfrm>
              <a:off x="2868168" y="2075878"/>
              <a:ext cx="1902904" cy="2582545"/>
            </a:xfrm>
            <a:prstGeom prst="rect">
              <a:avLst/>
            </a:prstGeom>
          </p:spPr>
        </p:pic>
      </p:grpSp>
      <p:sp>
        <p:nvSpPr>
          <p:cNvPr id="17" name="object 17"/>
          <p:cNvSpPr txBox="1"/>
          <p:nvPr/>
        </p:nvSpPr>
        <p:spPr>
          <a:xfrm>
            <a:off x="498652" y="3554095"/>
            <a:ext cx="1038225" cy="391160"/>
          </a:xfrm>
          <a:prstGeom prst="rect">
            <a:avLst/>
          </a:prstGeom>
        </p:spPr>
        <p:txBody>
          <a:bodyPr vert="horz" wrap="square" lIns="0" tIns="12700" rIns="0" bIns="0" rtlCol="0">
            <a:spAutoFit/>
          </a:bodyPr>
          <a:lstStyle/>
          <a:p>
            <a:pPr marL="38100" marR="30480" indent="74295">
              <a:lnSpc>
                <a:spcPct val="100000"/>
              </a:lnSpc>
              <a:spcBef>
                <a:spcPts val="100"/>
              </a:spcBef>
            </a:pPr>
            <a:r>
              <a:rPr sz="1200" dirty="0">
                <a:solidFill>
                  <a:srgbClr val="F7F8F9"/>
                </a:solidFill>
                <a:latin typeface="Microsoft Sans Serif" panose="020B0604020202020204"/>
                <a:cs typeface="Microsoft Sans Serif" panose="020B0604020202020204"/>
              </a:rPr>
              <a:t>Internet</a:t>
            </a:r>
            <a:r>
              <a:rPr sz="1200" spc="-40" dirty="0">
                <a:solidFill>
                  <a:srgbClr val="F7F8F9"/>
                </a:solidFill>
                <a:latin typeface="Microsoft Sans Serif" panose="020B0604020202020204"/>
                <a:cs typeface="Microsoft Sans Serif" panose="020B0604020202020204"/>
              </a:rPr>
              <a:t> </a:t>
            </a:r>
            <a:r>
              <a:rPr sz="1200" spc="-25" dirty="0">
                <a:solidFill>
                  <a:srgbClr val="F7F8F9"/>
                </a:solidFill>
                <a:latin typeface="Microsoft Sans Serif" panose="020B0604020202020204"/>
                <a:cs typeface="Microsoft Sans Serif" panose="020B0604020202020204"/>
              </a:rPr>
              <a:t>and </a:t>
            </a:r>
            <a:r>
              <a:rPr sz="1200" dirty="0">
                <a:solidFill>
                  <a:srgbClr val="F7F8F9"/>
                </a:solidFill>
                <a:latin typeface="Microsoft Sans Serif" panose="020B0604020202020204"/>
                <a:cs typeface="Microsoft Sans Serif" panose="020B0604020202020204"/>
              </a:rPr>
              <a:t>3</a:t>
            </a:r>
            <a:r>
              <a:rPr sz="1200" baseline="24000" dirty="0">
                <a:solidFill>
                  <a:srgbClr val="F7F8F9"/>
                </a:solidFill>
                <a:latin typeface="Microsoft Sans Serif" panose="020B0604020202020204"/>
                <a:cs typeface="Microsoft Sans Serif" panose="020B0604020202020204"/>
              </a:rPr>
              <a:t>rd</a:t>
            </a:r>
            <a:r>
              <a:rPr sz="1200" spc="142" baseline="24000"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party</a:t>
            </a:r>
            <a:r>
              <a:rPr sz="1200" spc="-20"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cloud</a:t>
            </a:r>
            <a:endParaRPr sz="1200">
              <a:latin typeface="Microsoft Sans Serif" panose="020B0604020202020204"/>
              <a:cs typeface="Microsoft Sans Serif" panose="020B0604020202020204"/>
            </a:endParaRPr>
          </a:p>
        </p:txBody>
      </p:sp>
      <p:sp>
        <p:nvSpPr>
          <p:cNvPr id="18" name="object 18"/>
          <p:cNvSpPr txBox="1"/>
          <p:nvPr/>
        </p:nvSpPr>
        <p:spPr>
          <a:xfrm>
            <a:off x="2916682" y="3554095"/>
            <a:ext cx="863600" cy="391160"/>
          </a:xfrm>
          <a:prstGeom prst="rect">
            <a:avLst/>
          </a:prstGeom>
        </p:spPr>
        <p:txBody>
          <a:bodyPr vert="horz" wrap="square" lIns="0" tIns="12700" rIns="0" bIns="0" rtlCol="0">
            <a:spAutoFit/>
          </a:bodyPr>
          <a:lstStyle/>
          <a:p>
            <a:pPr marL="12700" marR="5080" indent="238760">
              <a:lnSpc>
                <a:spcPct val="100000"/>
              </a:lnSpc>
              <a:spcBef>
                <a:spcPts val="100"/>
              </a:spcBef>
            </a:pPr>
            <a:r>
              <a:rPr sz="1200" spc="-20" dirty="0">
                <a:solidFill>
                  <a:srgbClr val="F7F8F9"/>
                </a:solidFill>
                <a:latin typeface="Microsoft Sans Serif" panose="020B0604020202020204"/>
                <a:cs typeface="Microsoft Sans Serif" panose="020B0604020202020204"/>
              </a:rPr>
              <a:t>Edge </a:t>
            </a:r>
            <a:r>
              <a:rPr sz="1200" dirty="0">
                <a:solidFill>
                  <a:srgbClr val="F7F8F9"/>
                </a:solidFill>
                <a:latin typeface="Microsoft Sans Serif" panose="020B0604020202020204"/>
                <a:cs typeface="Microsoft Sans Serif" panose="020B0604020202020204"/>
              </a:rPr>
              <a:t>data</a:t>
            </a:r>
            <a:r>
              <a:rPr sz="1200" spc="-20"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centers</a:t>
            </a:r>
            <a:endParaRPr sz="1200">
              <a:latin typeface="Microsoft Sans Serif" panose="020B0604020202020204"/>
              <a:cs typeface="Microsoft Sans Serif" panose="020B0604020202020204"/>
            </a:endParaRPr>
          </a:p>
        </p:txBody>
      </p:sp>
      <p:grpSp>
        <p:nvGrpSpPr>
          <p:cNvPr id="19" name="object 19"/>
          <p:cNvGrpSpPr/>
          <p:nvPr/>
        </p:nvGrpSpPr>
        <p:grpSpPr>
          <a:xfrm>
            <a:off x="4821935" y="1484375"/>
            <a:ext cx="1885314" cy="3412490"/>
            <a:chOff x="4821935" y="1484375"/>
            <a:chExt cx="1885314" cy="3412490"/>
          </a:xfrm>
        </p:grpSpPr>
        <p:pic>
          <p:nvPicPr>
            <p:cNvPr id="20" name="object 20"/>
            <p:cNvPicPr/>
            <p:nvPr/>
          </p:nvPicPr>
          <p:blipFill>
            <a:blip r:embed="rId8" cstate="print"/>
            <a:stretch>
              <a:fillRect/>
            </a:stretch>
          </p:blipFill>
          <p:spPr>
            <a:xfrm>
              <a:off x="5448299" y="4119371"/>
              <a:ext cx="170687" cy="169163"/>
            </a:xfrm>
            <a:prstGeom prst="rect">
              <a:avLst/>
            </a:prstGeom>
          </p:spPr>
        </p:pic>
        <p:sp>
          <p:nvSpPr>
            <p:cNvPr id="21" name="object 21"/>
            <p:cNvSpPr/>
            <p:nvPr/>
          </p:nvSpPr>
          <p:spPr>
            <a:xfrm>
              <a:off x="4821936" y="4035551"/>
              <a:ext cx="881380" cy="861060"/>
            </a:xfrm>
            <a:custGeom>
              <a:avLst/>
              <a:gdLst/>
              <a:ahLst/>
              <a:cxnLst/>
              <a:rect l="l" t="t" r="r" b="b"/>
              <a:pathLst>
                <a:path w="881379" h="861060">
                  <a:moveTo>
                    <a:pt x="880872" y="168402"/>
                  </a:moveTo>
                  <a:lnTo>
                    <a:pt x="874826" y="123659"/>
                  </a:lnTo>
                  <a:lnTo>
                    <a:pt x="872490" y="118148"/>
                  </a:lnTo>
                  <a:lnTo>
                    <a:pt x="872490" y="168402"/>
                  </a:lnTo>
                  <a:lnTo>
                    <a:pt x="864285" y="219011"/>
                  </a:lnTo>
                  <a:lnTo>
                    <a:pt x="841451" y="262966"/>
                  </a:lnTo>
                  <a:lnTo>
                    <a:pt x="806640" y="297637"/>
                  </a:lnTo>
                  <a:lnTo>
                    <a:pt x="762508" y="320382"/>
                  </a:lnTo>
                  <a:lnTo>
                    <a:pt x="732409" y="325221"/>
                  </a:lnTo>
                  <a:lnTo>
                    <a:pt x="732409" y="209169"/>
                  </a:lnTo>
                  <a:lnTo>
                    <a:pt x="740854" y="203276"/>
                  </a:lnTo>
                  <a:lnTo>
                    <a:pt x="747293" y="195287"/>
                  </a:lnTo>
                  <a:lnTo>
                    <a:pt x="751408" y="185801"/>
                  </a:lnTo>
                  <a:lnTo>
                    <a:pt x="752856" y="175387"/>
                  </a:lnTo>
                  <a:lnTo>
                    <a:pt x="749744" y="160794"/>
                  </a:lnTo>
                  <a:lnTo>
                    <a:pt x="741311" y="148615"/>
                  </a:lnTo>
                  <a:lnTo>
                    <a:pt x="728903" y="140258"/>
                  </a:lnTo>
                  <a:lnTo>
                    <a:pt x="713867" y="137160"/>
                  </a:lnTo>
                  <a:lnTo>
                    <a:pt x="698906" y="140258"/>
                  </a:lnTo>
                  <a:lnTo>
                    <a:pt x="686816" y="148615"/>
                  </a:lnTo>
                  <a:lnTo>
                    <a:pt x="678713" y="160794"/>
                  </a:lnTo>
                  <a:lnTo>
                    <a:pt x="675767" y="175387"/>
                  </a:lnTo>
                  <a:lnTo>
                    <a:pt x="677037" y="185661"/>
                  </a:lnTo>
                  <a:lnTo>
                    <a:pt x="680694" y="194843"/>
                  </a:lnTo>
                  <a:lnTo>
                    <a:pt x="686523" y="202526"/>
                  </a:lnTo>
                  <a:lnTo>
                    <a:pt x="694309" y="208280"/>
                  </a:lnTo>
                  <a:lnTo>
                    <a:pt x="694309" y="325755"/>
                  </a:lnTo>
                  <a:lnTo>
                    <a:pt x="616762" y="297637"/>
                  </a:lnTo>
                  <a:lnTo>
                    <a:pt x="581952" y="262966"/>
                  </a:lnTo>
                  <a:lnTo>
                    <a:pt x="559117" y="219011"/>
                  </a:lnTo>
                  <a:lnTo>
                    <a:pt x="550926" y="168402"/>
                  </a:lnTo>
                  <a:lnTo>
                    <a:pt x="559117" y="117805"/>
                  </a:lnTo>
                  <a:lnTo>
                    <a:pt x="581952" y="73850"/>
                  </a:lnTo>
                  <a:lnTo>
                    <a:pt x="616762" y="39179"/>
                  </a:lnTo>
                  <a:lnTo>
                    <a:pt x="660895" y="16433"/>
                  </a:lnTo>
                  <a:lnTo>
                    <a:pt x="711708" y="8255"/>
                  </a:lnTo>
                  <a:lnTo>
                    <a:pt x="762508" y="16433"/>
                  </a:lnTo>
                  <a:lnTo>
                    <a:pt x="806653" y="39179"/>
                  </a:lnTo>
                  <a:lnTo>
                    <a:pt x="841451" y="73850"/>
                  </a:lnTo>
                  <a:lnTo>
                    <a:pt x="864285" y="117805"/>
                  </a:lnTo>
                  <a:lnTo>
                    <a:pt x="872490" y="168402"/>
                  </a:lnTo>
                  <a:lnTo>
                    <a:pt x="872490" y="118148"/>
                  </a:lnTo>
                  <a:lnTo>
                    <a:pt x="831342" y="49339"/>
                  </a:lnTo>
                  <a:lnTo>
                    <a:pt x="797102" y="23012"/>
                  </a:lnTo>
                  <a:lnTo>
                    <a:pt x="756691" y="6019"/>
                  </a:lnTo>
                  <a:lnTo>
                    <a:pt x="711708" y="0"/>
                  </a:lnTo>
                  <a:lnTo>
                    <a:pt x="666711" y="6019"/>
                  </a:lnTo>
                  <a:lnTo>
                    <a:pt x="626300" y="23012"/>
                  </a:lnTo>
                  <a:lnTo>
                    <a:pt x="592074" y="49339"/>
                  </a:lnTo>
                  <a:lnTo>
                    <a:pt x="565619" y="83426"/>
                  </a:lnTo>
                  <a:lnTo>
                    <a:pt x="548576" y="123659"/>
                  </a:lnTo>
                  <a:lnTo>
                    <a:pt x="542544" y="168402"/>
                  </a:lnTo>
                  <a:lnTo>
                    <a:pt x="548576" y="213156"/>
                  </a:lnTo>
                  <a:lnTo>
                    <a:pt x="565619" y="253390"/>
                  </a:lnTo>
                  <a:lnTo>
                    <a:pt x="592074" y="287464"/>
                  </a:lnTo>
                  <a:lnTo>
                    <a:pt x="626300" y="313804"/>
                  </a:lnTo>
                  <a:lnTo>
                    <a:pt x="666711" y="330796"/>
                  </a:lnTo>
                  <a:lnTo>
                    <a:pt x="694309" y="334492"/>
                  </a:lnTo>
                  <a:lnTo>
                    <a:pt x="694309" y="447167"/>
                  </a:lnTo>
                  <a:lnTo>
                    <a:pt x="689864" y="451612"/>
                  </a:lnTo>
                  <a:lnTo>
                    <a:pt x="639318" y="451612"/>
                  </a:lnTo>
                  <a:lnTo>
                    <a:pt x="620915" y="405828"/>
                  </a:lnTo>
                  <a:lnTo>
                    <a:pt x="588937" y="369227"/>
                  </a:lnTo>
                  <a:lnTo>
                    <a:pt x="546455" y="344957"/>
                  </a:lnTo>
                  <a:lnTo>
                    <a:pt x="496570" y="336169"/>
                  </a:lnTo>
                  <a:lnTo>
                    <a:pt x="4445" y="336169"/>
                  </a:lnTo>
                  <a:lnTo>
                    <a:pt x="0" y="340614"/>
                  </a:lnTo>
                  <a:lnTo>
                    <a:pt x="0" y="825500"/>
                  </a:lnTo>
                  <a:lnTo>
                    <a:pt x="4445" y="829945"/>
                  </a:lnTo>
                  <a:lnTo>
                    <a:pt x="61214" y="829945"/>
                  </a:lnTo>
                  <a:lnTo>
                    <a:pt x="61214" y="853948"/>
                  </a:lnTo>
                  <a:lnTo>
                    <a:pt x="68326" y="861060"/>
                  </a:lnTo>
                  <a:lnTo>
                    <a:pt x="162306" y="861060"/>
                  </a:lnTo>
                  <a:lnTo>
                    <a:pt x="169418" y="853948"/>
                  </a:lnTo>
                  <a:lnTo>
                    <a:pt x="169418" y="829945"/>
                  </a:lnTo>
                  <a:lnTo>
                    <a:pt x="476250" y="829945"/>
                  </a:lnTo>
                  <a:lnTo>
                    <a:pt x="476250" y="853948"/>
                  </a:lnTo>
                  <a:lnTo>
                    <a:pt x="483235" y="861060"/>
                  </a:lnTo>
                  <a:lnTo>
                    <a:pt x="576453" y="861060"/>
                  </a:lnTo>
                  <a:lnTo>
                    <a:pt x="583438" y="853948"/>
                  </a:lnTo>
                  <a:lnTo>
                    <a:pt x="583438" y="829945"/>
                  </a:lnTo>
                  <a:lnTo>
                    <a:pt x="636651" y="829945"/>
                  </a:lnTo>
                  <a:lnTo>
                    <a:pt x="641096" y="825500"/>
                  </a:lnTo>
                  <a:lnTo>
                    <a:pt x="641096" y="490728"/>
                  </a:lnTo>
                  <a:lnTo>
                    <a:pt x="699643" y="490728"/>
                  </a:lnTo>
                  <a:lnTo>
                    <a:pt x="712635" y="488099"/>
                  </a:lnTo>
                  <a:lnTo>
                    <a:pt x="723023" y="480961"/>
                  </a:lnTo>
                  <a:lnTo>
                    <a:pt x="729907" y="470484"/>
                  </a:lnTo>
                  <a:lnTo>
                    <a:pt x="732409" y="457835"/>
                  </a:lnTo>
                  <a:lnTo>
                    <a:pt x="732409" y="451612"/>
                  </a:lnTo>
                  <a:lnTo>
                    <a:pt x="732409" y="334048"/>
                  </a:lnTo>
                  <a:lnTo>
                    <a:pt x="756691" y="330796"/>
                  </a:lnTo>
                  <a:lnTo>
                    <a:pt x="762012" y="328549"/>
                  </a:lnTo>
                  <a:lnTo>
                    <a:pt x="797102" y="313804"/>
                  </a:lnTo>
                  <a:lnTo>
                    <a:pt x="831329" y="287464"/>
                  </a:lnTo>
                  <a:lnTo>
                    <a:pt x="857783" y="253390"/>
                  </a:lnTo>
                  <a:lnTo>
                    <a:pt x="874826" y="213156"/>
                  </a:lnTo>
                  <a:lnTo>
                    <a:pt x="880872" y="168402"/>
                  </a:lnTo>
                  <a:close/>
                </a:path>
              </a:pathLst>
            </a:custGeom>
            <a:solidFill>
              <a:srgbClr val="ACB9CF"/>
            </a:solidFill>
          </p:spPr>
          <p:txBody>
            <a:bodyPr wrap="square" lIns="0" tIns="0" rIns="0" bIns="0" rtlCol="0"/>
            <a:lstStyle/>
            <a:p/>
          </p:txBody>
        </p:sp>
        <p:pic>
          <p:nvPicPr>
            <p:cNvPr id="22" name="object 22"/>
            <p:cNvPicPr/>
            <p:nvPr/>
          </p:nvPicPr>
          <p:blipFill>
            <a:blip r:embed="rId9" cstate="print"/>
            <a:stretch>
              <a:fillRect/>
            </a:stretch>
          </p:blipFill>
          <p:spPr>
            <a:xfrm>
              <a:off x="5448299" y="1568195"/>
              <a:ext cx="170687" cy="169163"/>
            </a:xfrm>
            <a:prstGeom prst="rect">
              <a:avLst/>
            </a:prstGeom>
          </p:spPr>
        </p:pic>
        <p:sp>
          <p:nvSpPr>
            <p:cNvPr id="23" name="object 23"/>
            <p:cNvSpPr/>
            <p:nvPr/>
          </p:nvSpPr>
          <p:spPr>
            <a:xfrm>
              <a:off x="4821936" y="1484375"/>
              <a:ext cx="1885314" cy="2319655"/>
            </a:xfrm>
            <a:custGeom>
              <a:avLst/>
              <a:gdLst/>
              <a:ahLst/>
              <a:cxnLst/>
              <a:rect l="l" t="t" r="r" b="b"/>
              <a:pathLst>
                <a:path w="1885315" h="2319654">
                  <a:moveTo>
                    <a:pt x="880872" y="168402"/>
                  </a:moveTo>
                  <a:lnTo>
                    <a:pt x="874826" y="123659"/>
                  </a:lnTo>
                  <a:lnTo>
                    <a:pt x="872490" y="118148"/>
                  </a:lnTo>
                  <a:lnTo>
                    <a:pt x="872490" y="168402"/>
                  </a:lnTo>
                  <a:lnTo>
                    <a:pt x="864285" y="219011"/>
                  </a:lnTo>
                  <a:lnTo>
                    <a:pt x="841451" y="262966"/>
                  </a:lnTo>
                  <a:lnTo>
                    <a:pt x="806640" y="297637"/>
                  </a:lnTo>
                  <a:lnTo>
                    <a:pt x="762508" y="320382"/>
                  </a:lnTo>
                  <a:lnTo>
                    <a:pt x="732409" y="325221"/>
                  </a:lnTo>
                  <a:lnTo>
                    <a:pt x="732409" y="209169"/>
                  </a:lnTo>
                  <a:lnTo>
                    <a:pt x="740854" y="203276"/>
                  </a:lnTo>
                  <a:lnTo>
                    <a:pt x="747293" y="195287"/>
                  </a:lnTo>
                  <a:lnTo>
                    <a:pt x="751408" y="185801"/>
                  </a:lnTo>
                  <a:lnTo>
                    <a:pt x="752856" y="175387"/>
                  </a:lnTo>
                  <a:lnTo>
                    <a:pt x="749744" y="160794"/>
                  </a:lnTo>
                  <a:lnTo>
                    <a:pt x="741311" y="148615"/>
                  </a:lnTo>
                  <a:lnTo>
                    <a:pt x="728903" y="140258"/>
                  </a:lnTo>
                  <a:lnTo>
                    <a:pt x="713867" y="137160"/>
                  </a:lnTo>
                  <a:lnTo>
                    <a:pt x="698906" y="140258"/>
                  </a:lnTo>
                  <a:lnTo>
                    <a:pt x="686816" y="148615"/>
                  </a:lnTo>
                  <a:lnTo>
                    <a:pt x="678713" y="160794"/>
                  </a:lnTo>
                  <a:lnTo>
                    <a:pt x="675767" y="175387"/>
                  </a:lnTo>
                  <a:lnTo>
                    <a:pt x="677037" y="185661"/>
                  </a:lnTo>
                  <a:lnTo>
                    <a:pt x="680694" y="194843"/>
                  </a:lnTo>
                  <a:lnTo>
                    <a:pt x="686523" y="202526"/>
                  </a:lnTo>
                  <a:lnTo>
                    <a:pt x="694309" y="208280"/>
                  </a:lnTo>
                  <a:lnTo>
                    <a:pt x="694309" y="325755"/>
                  </a:lnTo>
                  <a:lnTo>
                    <a:pt x="616762" y="297637"/>
                  </a:lnTo>
                  <a:lnTo>
                    <a:pt x="581952" y="262966"/>
                  </a:lnTo>
                  <a:lnTo>
                    <a:pt x="559117" y="219011"/>
                  </a:lnTo>
                  <a:lnTo>
                    <a:pt x="550926" y="168402"/>
                  </a:lnTo>
                  <a:lnTo>
                    <a:pt x="559117" y="117805"/>
                  </a:lnTo>
                  <a:lnTo>
                    <a:pt x="581952" y="73850"/>
                  </a:lnTo>
                  <a:lnTo>
                    <a:pt x="616762" y="39179"/>
                  </a:lnTo>
                  <a:lnTo>
                    <a:pt x="660895" y="16433"/>
                  </a:lnTo>
                  <a:lnTo>
                    <a:pt x="711708" y="8255"/>
                  </a:lnTo>
                  <a:lnTo>
                    <a:pt x="762508" y="16433"/>
                  </a:lnTo>
                  <a:lnTo>
                    <a:pt x="806653" y="39179"/>
                  </a:lnTo>
                  <a:lnTo>
                    <a:pt x="841451" y="73850"/>
                  </a:lnTo>
                  <a:lnTo>
                    <a:pt x="864285" y="117805"/>
                  </a:lnTo>
                  <a:lnTo>
                    <a:pt x="872490" y="168402"/>
                  </a:lnTo>
                  <a:lnTo>
                    <a:pt x="872490" y="118148"/>
                  </a:lnTo>
                  <a:lnTo>
                    <a:pt x="831342" y="49339"/>
                  </a:lnTo>
                  <a:lnTo>
                    <a:pt x="797102" y="23012"/>
                  </a:lnTo>
                  <a:lnTo>
                    <a:pt x="756691" y="6019"/>
                  </a:lnTo>
                  <a:lnTo>
                    <a:pt x="711708" y="0"/>
                  </a:lnTo>
                  <a:lnTo>
                    <a:pt x="666711" y="6019"/>
                  </a:lnTo>
                  <a:lnTo>
                    <a:pt x="626300" y="23012"/>
                  </a:lnTo>
                  <a:lnTo>
                    <a:pt x="592074" y="49339"/>
                  </a:lnTo>
                  <a:lnTo>
                    <a:pt x="565619" y="83426"/>
                  </a:lnTo>
                  <a:lnTo>
                    <a:pt x="548576" y="123659"/>
                  </a:lnTo>
                  <a:lnTo>
                    <a:pt x="542544" y="168402"/>
                  </a:lnTo>
                  <a:lnTo>
                    <a:pt x="548576" y="213156"/>
                  </a:lnTo>
                  <a:lnTo>
                    <a:pt x="565619" y="253390"/>
                  </a:lnTo>
                  <a:lnTo>
                    <a:pt x="592074" y="287464"/>
                  </a:lnTo>
                  <a:lnTo>
                    <a:pt x="626300" y="313804"/>
                  </a:lnTo>
                  <a:lnTo>
                    <a:pt x="666711" y="330796"/>
                  </a:lnTo>
                  <a:lnTo>
                    <a:pt x="694309" y="334492"/>
                  </a:lnTo>
                  <a:lnTo>
                    <a:pt x="694309" y="447167"/>
                  </a:lnTo>
                  <a:lnTo>
                    <a:pt x="689864" y="451612"/>
                  </a:lnTo>
                  <a:lnTo>
                    <a:pt x="639318" y="451612"/>
                  </a:lnTo>
                  <a:lnTo>
                    <a:pt x="620915" y="405828"/>
                  </a:lnTo>
                  <a:lnTo>
                    <a:pt x="588937" y="369227"/>
                  </a:lnTo>
                  <a:lnTo>
                    <a:pt x="546455" y="344957"/>
                  </a:lnTo>
                  <a:lnTo>
                    <a:pt x="496570" y="336169"/>
                  </a:lnTo>
                  <a:lnTo>
                    <a:pt x="4445" y="336169"/>
                  </a:lnTo>
                  <a:lnTo>
                    <a:pt x="0" y="340614"/>
                  </a:lnTo>
                  <a:lnTo>
                    <a:pt x="0" y="825500"/>
                  </a:lnTo>
                  <a:lnTo>
                    <a:pt x="4445" y="829945"/>
                  </a:lnTo>
                  <a:lnTo>
                    <a:pt x="61214" y="829945"/>
                  </a:lnTo>
                  <a:lnTo>
                    <a:pt x="61214" y="853948"/>
                  </a:lnTo>
                  <a:lnTo>
                    <a:pt x="68326" y="861060"/>
                  </a:lnTo>
                  <a:lnTo>
                    <a:pt x="162306" y="861060"/>
                  </a:lnTo>
                  <a:lnTo>
                    <a:pt x="169418" y="853948"/>
                  </a:lnTo>
                  <a:lnTo>
                    <a:pt x="169418" y="829945"/>
                  </a:lnTo>
                  <a:lnTo>
                    <a:pt x="476250" y="829945"/>
                  </a:lnTo>
                  <a:lnTo>
                    <a:pt x="476250" y="853948"/>
                  </a:lnTo>
                  <a:lnTo>
                    <a:pt x="483235" y="861060"/>
                  </a:lnTo>
                  <a:lnTo>
                    <a:pt x="576453" y="861060"/>
                  </a:lnTo>
                  <a:lnTo>
                    <a:pt x="583438" y="853948"/>
                  </a:lnTo>
                  <a:lnTo>
                    <a:pt x="583438" y="829945"/>
                  </a:lnTo>
                  <a:lnTo>
                    <a:pt x="636651" y="829945"/>
                  </a:lnTo>
                  <a:lnTo>
                    <a:pt x="641096" y="825500"/>
                  </a:lnTo>
                  <a:lnTo>
                    <a:pt x="641096" y="490728"/>
                  </a:lnTo>
                  <a:lnTo>
                    <a:pt x="699643" y="490728"/>
                  </a:lnTo>
                  <a:lnTo>
                    <a:pt x="712635" y="488099"/>
                  </a:lnTo>
                  <a:lnTo>
                    <a:pt x="723023" y="480949"/>
                  </a:lnTo>
                  <a:lnTo>
                    <a:pt x="729907" y="470484"/>
                  </a:lnTo>
                  <a:lnTo>
                    <a:pt x="732409" y="457835"/>
                  </a:lnTo>
                  <a:lnTo>
                    <a:pt x="732409" y="451612"/>
                  </a:lnTo>
                  <a:lnTo>
                    <a:pt x="732409" y="334048"/>
                  </a:lnTo>
                  <a:lnTo>
                    <a:pt x="756691" y="330796"/>
                  </a:lnTo>
                  <a:lnTo>
                    <a:pt x="762012" y="328549"/>
                  </a:lnTo>
                  <a:lnTo>
                    <a:pt x="797102" y="313804"/>
                  </a:lnTo>
                  <a:lnTo>
                    <a:pt x="831342" y="287464"/>
                  </a:lnTo>
                  <a:lnTo>
                    <a:pt x="857783" y="253390"/>
                  </a:lnTo>
                  <a:lnTo>
                    <a:pt x="874826" y="213156"/>
                  </a:lnTo>
                  <a:lnTo>
                    <a:pt x="880872" y="168402"/>
                  </a:lnTo>
                  <a:close/>
                </a:path>
                <a:path w="1885315" h="2319654">
                  <a:moveTo>
                    <a:pt x="1885188" y="1678051"/>
                  </a:moveTo>
                  <a:lnTo>
                    <a:pt x="1881949" y="1661960"/>
                  </a:lnTo>
                  <a:lnTo>
                    <a:pt x="1873123" y="1648841"/>
                  </a:lnTo>
                  <a:lnTo>
                    <a:pt x="1860003" y="1640014"/>
                  </a:lnTo>
                  <a:lnTo>
                    <a:pt x="1843913" y="1636776"/>
                  </a:lnTo>
                  <a:lnTo>
                    <a:pt x="966343" y="1636776"/>
                  </a:lnTo>
                  <a:lnTo>
                    <a:pt x="950239" y="1640014"/>
                  </a:lnTo>
                  <a:lnTo>
                    <a:pt x="937120" y="1648853"/>
                  </a:lnTo>
                  <a:lnTo>
                    <a:pt x="928293" y="1661960"/>
                  </a:lnTo>
                  <a:lnTo>
                    <a:pt x="925068" y="1678051"/>
                  </a:lnTo>
                  <a:lnTo>
                    <a:pt x="925068" y="2278253"/>
                  </a:lnTo>
                  <a:lnTo>
                    <a:pt x="928293" y="2294356"/>
                  </a:lnTo>
                  <a:lnTo>
                    <a:pt x="937133" y="2307475"/>
                  </a:lnTo>
                  <a:lnTo>
                    <a:pt x="950239" y="2316302"/>
                  </a:lnTo>
                  <a:lnTo>
                    <a:pt x="966343" y="2319528"/>
                  </a:lnTo>
                  <a:lnTo>
                    <a:pt x="1843913" y="2319528"/>
                  </a:lnTo>
                  <a:lnTo>
                    <a:pt x="1860003" y="2316302"/>
                  </a:lnTo>
                  <a:lnTo>
                    <a:pt x="1873123" y="2307475"/>
                  </a:lnTo>
                  <a:lnTo>
                    <a:pt x="1881949" y="2294356"/>
                  </a:lnTo>
                  <a:lnTo>
                    <a:pt x="1885188" y="2278253"/>
                  </a:lnTo>
                  <a:lnTo>
                    <a:pt x="1885188" y="1678051"/>
                  </a:lnTo>
                  <a:close/>
                </a:path>
              </a:pathLst>
            </a:custGeom>
            <a:solidFill>
              <a:srgbClr val="ACB9CF"/>
            </a:solidFill>
          </p:spPr>
          <p:txBody>
            <a:bodyPr wrap="square" lIns="0" tIns="0" rIns="0" bIns="0" rtlCol="0"/>
            <a:lstStyle/>
            <a:p/>
          </p:txBody>
        </p:sp>
        <p:sp>
          <p:nvSpPr>
            <p:cNvPr id="24" name="object 24"/>
            <p:cNvSpPr/>
            <p:nvPr/>
          </p:nvSpPr>
          <p:spPr>
            <a:xfrm>
              <a:off x="5788151" y="3169919"/>
              <a:ext cx="878205" cy="585470"/>
            </a:xfrm>
            <a:custGeom>
              <a:avLst/>
              <a:gdLst/>
              <a:ahLst/>
              <a:cxnLst/>
              <a:rect l="l" t="t" r="r" b="b"/>
              <a:pathLst>
                <a:path w="878204" h="585470">
                  <a:moveTo>
                    <a:pt x="848868" y="411479"/>
                  </a:moveTo>
                  <a:lnTo>
                    <a:pt x="28956" y="411479"/>
                  </a:lnTo>
                  <a:lnTo>
                    <a:pt x="17734" y="413754"/>
                  </a:lnTo>
                  <a:lnTo>
                    <a:pt x="8524" y="419957"/>
                  </a:lnTo>
                  <a:lnTo>
                    <a:pt x="2291" y="429160"/>
                  </a:lnTo>
                  <a:lnTo>
                    <a:pt x="0" y="440435"/>
                  </a:lnTo>
                  <a:lnTo>
                    <a:pt x="0" y="556259"/>
                  </a:lnTo>
                  <a:lnTo>
                    <a:pt x="2291" y="567481"/>
                  </a:lnTo>
                  <a:lnTo>
                    <a:pt x="8524" y="576691"/>
                  </a:lnTo>
                  <a:lnTo>
                    <a:pt x="17734" y="582924"/>
                  </a:lnTo>
                  <a:lnTo>
                    <a:pt x="28956" y="585215"/>
                  </a:lnTo>
                  <a:lnTo>
                    <a:pt x="848868" y="585215"/>
                  </a:lnTo>
                  <a:lnTo>
                    <a:pt x="860089" y="582924"/>
                  </a:lnTo>
                  <a:lnTo>
                    <a:pt x="869299" y="576691"/>
                  </a:lnTo>
                  <a:lnTo>
                    <a:pt x="875532" y="567481"/>
                  </a:lnTo>
                  <a:lnTo>
                    <a:pt x="877824" y="556259"/>
                  </a:lnTo>
                  <a:lnTo>
                    <a:pt x="877824" y="440435"/>
                  </a:lnTo>
                  <a:lnTo>
                    <a:pt x="875532" y="429160"/>
                  </a:lnTo>
                  <a:lnTo>
                    <a:pt x="869299" y="419957"/>
                  </a:lnTo>
                  <a:lnTo>
                    <a:pt x="860089" y="413754"/>
                  </a:lnTo>
                  <a:lnTo>
                    <a:pt x="848868" y="411479"/>
                  </a:lnTo>
                  <a:close/>
                </a:path>
                <a:path w="878204" h="585470">
                  <a:moveTo>
                    <a:pt x="848868" y="205739"/>
                  </a:moveTo>
                  <a:lnTo>
                    <a:pt x="28956" y="205739"/>
                  </a:lnTo>
                  <a:lnTo>
                    <a:pt x="17734" y="208014"/>
                  </a:lnTo>
                  <a:lnTo>
                    <a:pt x="8524" y="214217"/>
                  </a:lnTo>
                  <a:lnTo>
                    <a:pt x="2291" y="223420"/>
                  </a:lnTo>
                  <a:lnTo>
                    <a:pt x="0" y="234695"/>
                  </a:lnTo>
                  <a:lnTo>
                    <a:pt x="0" y="350519"/>
                  </a:lnTo>
                  <a:lnTo>
                    <a:pt x="2291" y="361795"/>
                  </a:lnTo>
                  <a:lnTo>
                    <a:pt x="8524" y="370998"/>
                  </a:lnTo>
                  <a:lnTo>
                    <a:pt x="17734" y="377201"/>
                  </a:lnTo>
                  <a:lnTo>
                    <a:pt x="28956" y="379475"/>
                  </a:lnTo>
                  <a:lnTo>
                    <a:pt x="848868" y="379475"/>
                  </a:lnTo>
                  <a:lnTo>
                    <a:pt x="860089" y="377201"/>
                  </a:lnTo>
                  <a:lnTo>
                    <a:pt x="869299" y="370998"/>
                  </a:lnTo>
                  <a:lnTo>
                    <a:pt x="875532" y="361795"/>
                  </a:lnTo>
                  <a:lnTo>
                    <a:pt x="877824" y="350519"/>
                  </a:lnTo>
                  <a:lnTo>
                    <a:pt x="877824" y="234695"/>
                  </a:lnTo>
                  <a:lnTo>
                    <a:pt x="875532" y="223420"/>
                  </a:lnTo>
                  <a:lnTo>
                    <a:pt x="869299" y="214217"/>
                  </a:lnTo>
                  <a:lnTo>
                    <a:pt x="860089" y="208014"/>
                  </a:lnTo>
                  <a:lnTo>
                    <a:pt x="848868" y="205739"/>
                  </a:lnTo>
                  <a:close/>
                </a:path>
                <a:path w="878204" h="585470">
                  <a:moveTo>
                    <a:pt x="848868" y="0"/>
                  </a:moveTo>
                  <a:lnTo>
                    <a:pt x="28956" y="0"/>
                  </a:lnTo>
                  <a:lnTo>
                    <a:pt x="17734" y="2291"/>
                  </a:lnTo>
                  <a:lnTo>
                    <a:pt x="8524" y="8524"/>
                  </a:lnTo>
                  <a:lnTo>
                    <a:pt x="2291" y="17734"/>
                  </a:lnTo>
                  <a:lnTo>
                    <a:pt x="0" y="28955"/>
                  </a:lnTo>
                  <a:lnTo>
                    <a:pt x="0" y="144779"/>
                  </a:lnTo>
                  <a:lnTo>
                    <a:pt x="2291" y="156055"/>
                  </a:lnTo>
                  <a:lnTo>
                    <a:pt x="8524" y="165258"/>
                  </a:lnTo>
                  <a:lnTo>
                    <a:pt x="17734" y="171461"/>
                  </a:lnTo>
                  <a:lnTo>
                    <a:pt x="28956" y="173735"/>
                  </a:lnTo>
                  <a:lnTo>
                    <a:pt x="848868" y="173735"/>
                  </a:lnTo>
                  <a:lnTo>
                    <a:pt x="860089" y="171461"/>
                  </a:lnTo>
                  <a:lnTo>
                    <a:pt x="869299" y="165258"/>
                  </a:lnTo>
                  <a:lnTo>
                    <a:pt x="875532" y="156055"/>
                  </a:lnTo>
                  <a:lnTo>
                    <a:pt x="877824" y="144779"/>
                  </a:lnTo>
                  <a:lnTo>
                    <a:pt x="877824" y="28955"/>
                  </a:lnTo>
                  <a:lnTo>
                    <a:pt x="875532" y="17734"/>
                  </a:lnTo>
                  <a:lnTo>
                    <a:pt x="869299" y="8524"/>
                  </a:lnTo>
                  <a:lnTo>
                    <a:pt x="860089" y="2291"/>
                  </a:lnTo>
                  <a:lnTo>
                    <a:pt x="848868" y="0"/>
                  </a:lnTo>
                  <a:close/>
                </a:path>
              </a:pathLst>
            </a:custGeom>
            <a:solidFill>
              <a:srgbClr val="445676"/>
            </a:solidFill>
          </p:spPr>
          <p:txBody>
            <a:bodyPr wrap="square" lIns="0" tIns="0" rIns="0" bIns="0" rtlCol="0"/>
            <a:lstStyle/>
            <a:p/>
          </p:txBody>
        </p:sp>
        <p:sp>
          <p:nvSpPr>
            <p:cNvPr id="25" name="object 25"/>
            <p:cNvSpPr/>
            <p:nvPr/>
          </p:nvSpPr>
          <p:spPr>
            <a:xfrm>
              <a:off x="5832347" y="3224783"/>
              <a:ext cx="789940" cy="472440"/>
            </a:xfrm>
            <a:custGeom>
              <a:avLst/>
              <a:gdLst/>
              <a:ahLst/>
              <a:cxnLst/>
              <a:rect l="l" t="t" r="r" b="b"/>
              <a:pathLst>
                <a:path w="789940" h="472439">
                  <a:moveTo>
                    <a:pt x="525779" y="414527"/>
                  </a:moveTo>
                  <a:lnTo>
                    <a:pt x="514558" y="416802"/>
                  </a:lnTo>
                  <a:lnTo>
                    <a:pt x="505348" y="423005"/>
                  </a:lnTo>
                  <a:lnTo>
                    <a:pt x="499115" y="432208"/>
                  </a:lnTo>
                  <a:lnTo>
                    <a:pt x="496824" y="443483"/>
                  </a:lnTo>
                  <a:lnTo>
                    <a:pt x="499115" y="454705"/>
                  </a:lnTo>
                  <a:lnTo>
                    <a:pt x="505348" y="463915"/>
                  </a:lnTo>
                  <a:lnTo>
                    <a:pt x="514558" y="470148"/>
                  </a:lnTo>
                  <a:lnTo>
                    <a:pt x="525779" y="472439"/>
                  </a:lnTo>
                  <a:lnTo>
                    <a:pt x="537075" y="470148"/>
                  </a:lnTo>
                  <a:lnTo>
                    <a:pt x="546322" y="463915"/>
                  </a:lnTo>
                  <a:lnTo>
                    <a:pt x="552569" y="454705"/>
                  </a:lnTo>
                  <a:lnTo>
                    <a:pt x="554863" y="443483"/>
                  </a:lnTo>
                  <a:lnTo>
                    <a:pt x="552569" y="432208"/>
                  </a:lnTo>
                  <a:lnTo>
                    <a:pt x="546322" y="423005"/>
                  </a:lnTo>
                  <a:lnTo>
                    <a:pt x="537075" y="416802"/>
                  </a:lnTo>
                  <a:lnTo>
                    <a:pt x="525779" y="414527"/>
                  </a:lnTo>
                  <a:close/>
                </a:path>
                <a:path w="789940" h="472439">
                  <a:moveTo>
                    <a:pt x="118744" y="414527"/>
                  </a:moveTo>
                  <a:lnTo>
                    <a:pt x="107543" y="416802"/>
                  </a:lnTo>
                  <a:lnTo>
                    <a:pt x="98377" y="423005"/>
                  </a:lnTo>
                  <a:lnTo>
                    <a:pt x="92188" y="432208"/>
                  </a:lnTo>
                  <a:lnTo>
                    <a:pt x="89915" y="443483"/>
                  </a:lnTo>
                  <a:lnTo>
                    <a:pt x="92188" y="454705"/>
                  </a:lnTo>
                  <a:lnTo>
                    <a:pt x="98377" y="463915"/>
                  </a:lnTo>
                  <a:lnTo>
                    <a:pt x="107543" y="470148"/>
                  </a:lnTo>
                  <a:lnTo>
                    <a:pt x="118744" y="472439"/>
                  </a:lnTo>
                  <a:lnTo>
                    <a:pt x="129966" y="470148"/>
                  </a:lnTo>
                  <a:lnTo>
                    <a:pt x="139176" y="463915"/>
                  </a:lnTo>
                  <a:lnTo>
                    <a:pt x="145409" y="454705"/>
                  </a:lnTo>
                  <a:lnTo>
                    <a:pt x="147700" y="443483"/>
                  </a:lnTo>
                  <a:lnTo>
                    <a:pt x="145409" y="432208"/>
                  </a:lnTo>
                  <a:lnTo>
                    <a:pt x="139176" y="423005"/>
                  </a:lnTo>
                  <a:lnTo>
                    <a:pt x="129966" y="416802"/>
                  </a:lnTo>
                  <a:lnTo>
                    <a:pt x="118744" y="414527"/>
                  </a:lnTo>
                  <a:close/>
                </a:path>
                <a:path w="789940" h="472439">
                  <a:moveTo>
                    <a:pt x="28955" y="414527"/>
                  </a:moveTo>
                  <a:lnTo>
                    <a:pt x="17734" y="416802"/>
                  </a:lnTo>
                  <a:lnTo>
                    <a:pt x="8524" y="423005"/>
                  </a:lnTo>
                  <a:lnTo>
                    <a:pt x="2291" y="432208"/>
                  </a:lnTo>
                  <a:lnTo>
                    <a:pt x="0" y="443483"/>
                  </a:lnTo>
                  <a:lnTo>
                    <a:pt x="2291" y="454705"/>
                  </a:lnTo>
                  <a:lnTo>
                    <a:pt x="8524" y="463915"/>
                  </a:lnTo>
                  <a:lnTo>
                    <a:pt x="17734" y="470148"/>
                  </a:lnTo>
                  <a:lnTo>
                    <a:pt x="28955" y="472439"/>
                  </a:lnTo>
                  <a:lnTo>
                    <a:pt x="40231" y="470148"/>
                  </a:lnTo>
                  <a:lnTo>
                    <a:pt x="49434" y="463915"/>
                  </a:lnTo>
                  <a:lnTo>
                    <a:pt x="55637" y="454705"/>
                  </a:lnTo>
                  <a:lnTo>
                    <a:pt x="57912" y="443483"/>
                  </a:lnTo>
                  <a:lnTo>
                    <a:pt x="55637" y="432208"/>
                  </a:lnTo>
                  <a:lnTo>
                    <a:pt x="49434" y="423005"/>
                  </a:lnTo>
                  <a:lnTo>
                    <a:pt x="40231" y="416802"/>
                  </a:lnTo>
                  <a:lnTo>
                    <a:pt x="28955" y="414527"/>
                  </a:lnTo>
                  <a:close/>
                </a:path>
                <a:path w="789940" h="472439">
                  <a:moveTo>
                    <a:pt x="760476" y="411479"/>
                  </a:moveTo>
                  <a:lnTo>
                    <a:pt x="614172" y="411479"/>
                  </a:lnTo>
                  <a:lnTo>
                    <a:pt x="602896" y="413773"/>
                  </a:lnTo>
                  <a:lnTo>
                    <a:pt x="593693" y="420020"/>
                  </a:lnTo>
                  <a:lnTo>
                    <a:pt x="587490" y="429267"/>
                  </a:lnTo>
                  <a:lnTo>
                    <a:pt x="585215" y="440563"/>
                  </a:lnTo>
                  <a:lnTo>
                    <a:pt x="585215" y="442086"/>
                  </a:lnTo>
                  <a:lnTo>
                    <a:pt x="587490" y="453308"/>
                  </a:lnTo>
                  <a:lnTo>
                    <a:pt x="593693" y="462518"/>
                  </a:lnTo>
                  <a:lnTo>
                    <a:pt x="602896" y="468751"/>
                  </a:lnTo>
                  <a:lnTo>
                    <a:pt x="614172" y="471042"/>
                  </a:lnTo>
                  <a:lnTo>
                    <a:pt x="760476" y="471042"/>
                  </a:lnTo>
                  <a:lnTo>
                    <a:pt x="771697" y="468751"/>
                  </a:lnTo>
                  <a:lnTo>
                    <a:pt x="780907" y="462518"/>
                  </a:lnTo>
                  <a:lnTo>
                    <a:pt x="787140" y="453308"/>
                  </a:lnTo>
                  <a:lnTo>
                    <a:pt x="789431" y="442086"/>
                  </a:lnTo>
                  <a:lnTo>
                    <a:pt x="789431" y="440563"/>
                  </a:lnTo>
                  <a:lnTo>
                    <a:pt x="787140" y="429267"/>
                  </a:lnTo>
                  <a:lnTo>
                    <a:pt x="780907" y="420020"/>
                  </a:lnTo>
                  <a:lnTo>
                    <a:pt x="771697" y="413773"/>
                  </a:lnTo>
                  <a:lnTo>
                    <a:pt x="760476" y="411479"/>
                  </a:lnTo>
                  <a:close/>
                </a:path>
                <a:path w="789940" h="472439">
                  <a:moveTo>
                    <a:pt x="525779" y="208787"/>
                  </a:moveTo>
                  <a:lnTo>
                    <a:pt x="514558" y="211062"/>
                  </a:lnTo>
                  <a:lnTo>
                    <a:pt x="505348" y="217265"/>
                  </a:lnTo>
                  <a:lnTo>
                    <a:pt x="499115" y="226468"/>
                  </a:lnTo>
                  <a:lnTo>
                    <a:pt x="496824" y="237743"/>
                  </a:lnTo>
                  <a:lnTo>
                    <a:pt x="499115" y="248965"/>
                  </a:lnTo>
                  <a:lnTo>
                    <a:pt x="505348" y="258175"/>
                  </a:lnTo>
                  <a:lnTo>
                    <a:pt x="514558" y="264408"/>
                  </a:lnTo>
                  <a:lnTo>
                    <a:pt x="525779" y="266700"/>
                  </a:lnTo>
                  <a:lnTo>
                    <a:pt x="537075" y="264408"/>
                  </a:lnTo>
                  <a:lnTo>
                    <a:pt x="546322" y="258175"/>
                  </a:lnTo>
                  <a:lnTo>
                    <a:pt x="552569" y="248965"/>
                  </a:lnTo>
                  <a:lnTo>
                    <a:pt x="554863" y="237743"/>
                  </a:lnTo>
                  <a:lnTo>
                    <a:pt x="552569" y="226468"/>
                  </a:lnTo>
                  <a:lnTo>
                    <a:pt x="546322" y="217265"/>
                  </a:lnTo>
                  <a:lnTo>
                    <a:pt x="537075" y="211062"/>
                  </a:lnTo>
                  <a:lnTo>
                    <a:pt x="525779" y="208787"/>
                  </a:lnTo>
                  <a:close/>
                </a:path>
                <a:path w="789940" h="472439">
                  <a:moveTo>
                    <a:pt x="118744" y="208787"/>
                  </a:moveTo>
                  <a:lnTo>
                    <a:pt x="107543" y="211062"/>
                  </a:lnTo>
                  <a:lnTo>
                    <a:pt x="98377" y="217265"/>
                  </a:lnTo>
                  <a:lnTo>
                    <a:pt x="92188" y="226468"/>
                  </a:lnTo>
                  <a:lnTo>
                    <a:pt x="89915" y="237743"/>
                  </a:lnTo>
                  <a:lnTo>
                    <a:pt x="92188" y="248965"/>
                  </a:lnTo>
                  <a:lnTo>
                    <a:pt x="98377" y="258175"/>
                  </a:lnTo>
                  <a:lnTo>
                    <a:pt x="107543" y="264408"/>
                  </a:lnTo>
                  <a:lnTo>
                    <a:pt x="118744" y="266700"/>
                  </a:lnTo>
                  <a:lnTo>
                    <a:pt x="129966" y="264408"/>
                  </a:lnTo>
                  <a:lnTo>
                    <a:pt x="139176" y="258175"/>
                  </a:lnTo>
                  <a:lnTo>
                    <a:pt x="145409" y="248965"/>
                  </a:lnTo>
                  <a:lnTo>
                    <a:pt x="147700" y="237743"/>
                  </a:lnTo>
                  <a:lnTo>
                    <a:pt x="145409" y="226468"/>
                  </a:lnTo>
                  <a:lnTo>
                    <a:pt x="139176" y="217265"/>
                  </a:lnTo>
                  <a:lnTo>
                    <a:pt x="129966" y="211062"/>
                  </a:lnTo>
                  <a:lnTo>
                    <a:pt x="118744" y="208787"/>
                  </a:lnTo>
                  <a:close/>
                </a:path>
                <a:path w="789940" h="472439">
                  <a:moveTo>
                    <a:pt x="28955" y="208787"/>
                  </a:moveTo>
                  <a:lnTo>
                    <a:pt x="17734" y="211062"/>
                  </a:lnTo>
                  <a:lnTo>
                    <a:pt x="8524" y="217265"/>
                  </a:lnTo>
                  <a:lnTo>
                    <a:pt x="2291" y="226468"/>
                  </a:lnTo>
                  <a:lnTo>
                    <a:pt x="0" y="237743"/>
                  </a:lnTo>
                  <a:lnTo>
                    <a:pt x="2291" y="248965"/>
                  </a:lnTo>
                  <a:lnTo>
                    <a:pt x="8524" y="258175"/>
                  </a:lnTo>
                  <a:lnTo>
                    <a:pt x="17734" y="264408"/>
                  </a:lnTo>
                  <a:lnTo>
                    <a:pt x="28955" y="266700"/>
                  </a:lnTo>
                  <a:lnTo>
                    <a:pt x="40231" y="264408"/>
                  </a:lnTo>
                  <a:lnTo>
                    <a:pt x="49434" y="258175"/>
                  </a:lnTo>
                  <a:lnTo>
                    <a:pt x="55637" y="248965"/>
                  </a:lnTo>
                  <a:lnTo>
                    <a:pt x="57912" y="237743"/>
                  </a:lnTo>
                  <a:lnTo>
                    <a:pt x="55637" y="226468"/>
                  </a:lnTo>
                  <a:lnTo>
                    <a:pt x="49434" y="217265"/>
                  </a:lnTo>
                  <a:lnTo>
                    <a:pt x="40231" y="211062"/>
                  </a:lnTo>
                  <a:lnTo>
                    <a:pt x="28955" y="208787"/>
                  </a:lnTo>
                  <a:close/>
                </a:path>
                <a:path w="789940" h="472439">
                  <a:moveTo>
                    <a:pt x="760476" y="205739"/>
                  </a:moveTo>
                  <a:lnTo>
                    <a:pt x="614172" y="205739"/>
                  </a:lnTo>
                  <a:lnTo>
                    <a:pt x="602896" y="208033"/>
                  </a:lnTo>
                  <a:lnTo>
                    <a:pt x="593693" y="214280"/>
                  </a:lnTo>
                  <a:lnTo>
                    <a:pt x="587490" y="223527"/>
                  </a:lnTo>
                  <a:lnTo>
                    <a:pt x="585215" y="234823"/>
                  </a:lnTo>
                  <a:lnTo>
                    <a:pt x="585215" y="236219"/>
                  </a:lnTo>
                  <a:lnTo>
                    <a:pt x="587490" y="247515"/>
                  </a:lnTo>
                  <a:lnTo>
                    <a:pt x="593693" y="256762"/>
                  </a:lnTo>
                  <a:lnTo>
                    <a:pt x="602896" y="263009"/>
                  </a:lnTo>
                  <a:lnTo>
                    <a:pt x="614172" y="265302"/>
                  </a:lnTo>
                  <a:lnTo>
                    <a:pt x="760476" y="265302"/>
                  </a:lnTo>
                  <a:lnTo>
                    <a:pt x="771697" y="263009"/>
                  </a:lnTo>
                  <a:lnTo>
                    <a:pt x="780907" y="256762"/>
                  </a:lnTo>
                  <a:lnTo>
                    <a:pt x="787140" y="247515"/>
                  </a:lnTo>
                  <a:lnTo>
                    <a:pt x="789431" y="236219"/>
                  </a:lnTo>
                  <a:lnTo>
                    <a:pt x="789431" y="234823"/>
                  </a:lnTo>
                  <a:lnTo>
                    <a:pt x="787140" y="223527"/>
                  </a:lnTo>
                  <a:lnTo>
                    <a:pt x="780907" y="214280"/>
                  </a:lnTo>
                  <a:lnTo>
                    <a:pt x="771697" y="208033"/>
                  </a:lnTo>
                  <a:lnTo>
                    <a:pt x="760476" y="205739"/>
                  </a:lnTo>
                  <a:close/>
                </a:path>
                <a:path w="789940" h="472439">
                  <a:moveTo>
                    <a:pt x="525779" y="2920"/>
                  </a:moveTo>
                  <a:lnTo>
                    <a:pt x="514558" y="5214"/>
                  </a:lnTo>
                  <a:lnTo>
                    <a:pt x="505348" y="11461"/>
                  </a:lnTo>
                  <a:lnTo>
                    <a:pt x="499115" y="20708"/>
                  </a:lnTo>
                  <a:lnTo>
                    <a:pt x="496824" y="32003"/>
                  </a:lnTo>
                  <a:lnTo>
                    <a:pt x="499115" y="43225"/>
                  </a:lnTo>
                  <a:lnTo>
                    <a:pt x="505348" y="52435"/>
                  </a:lnTo>
                  <a:lnTo>
                    <a:pt x="514558" y="58668"/>
                  </a:lnTo>
                  <a:lnTo>
                    <a:pt x="525779" y="60960"/>
                  </a:lnTo>
                  <a:lnTo>
                    <a:pt x="537075" y="58668"/>
                  </a:lnTo>
                  <a:lnTo>
                    <a:pt x="546322" y="52435"/>
                  </a:lnTo>
                  <a:lnTo>
                    <a:pt x="552569" y="43225"/>
                  </a:lnTo>
                  <a:lnTo>
                    <a:pt x="554863" y="32003"/>
                  </a:lnTo>
                  <a:lnTo>
                    <a:pt x="552569" y="20708"/>
                  </a:lnTo>
                  <a:lnTo>
                    <a:pt x="546322" y="11461"/>
                  </a:lnTo>
                  <a:lnTo>
                    <a:pt x="537075" y="5214"/>
                  </a:lnTo>
                  <a:lnTo>
                    <a:pt x="525779" y="2920"/>
                  </a:lnTo>
                  <a:close/>
                </a:path>
                <a:path w="789940" h="472439">
                  <a:moveTo>
                    <a:pt x="118744" y="2920"/>
                  </a:moveTo>
                  <a:lnTo>
                    <a:pt x="107543" y="5214"/>
                  </a:lnTo>
                  <a:lnTo>
                    <a:pt x="98377" y="11461"/>
                  </a:lnTo>
                  <a:lnTo>
                    <a:pt x="92188" y="20708"/>
                  </a:lnTo>
                  <a:lnTo>
                    <a:pt x="89915" y="32003"/>
                  </a:lnTo>
                  <a:lnTo>
                    <a:pt x="92188" y="43225"/>
                  </a:lnTo>
                  <a:lnTo>
                    <a:pt x="98377" y="52435"/>
                  </a:lnTo>
                  <a:lnTo>
                    <a:pt x="107543" y="58668"/>
                  </a:lnTo>
                  <a:lnTo>
                    <a:pt x="118744" y="60960"/>
                  </a:lnTo>
                  <a:lnTo>
                    <a:pt x="129966" y="58668"/>
                  </a:lnTo>
                  <a:lnTo>
                    <a:pt x="139176" y="52435"/>
                  </a:lnTo>
                  <a:lnTo>
                    <a:pt x="145409" y="43225"/>
                  </a:lnTo>
                  <a:lnTo>
                    <a:pt x="147700" y="32003"/>
                  </a:lnTo>
                  <a:lnTo>
                    <a:pt x="145409" y="20708"/>
                  </a:lnTo>
                  <a:lnTo>
                    <a:pt x="139176" y="11461"/>
                  </a:lnTo>
                  <a:lnTo>
                    <a:pt x="129966" y="5214"/>
                  </a:lnTo>
                  <a:lnTo>
                    <a:pt x="118744" y="2920"/>
                  </a:lnTo>
                  <a:close/>
                </a:path>
                <a:path w="789940" h="472439">
                  <a:moveTo>
                    <a:pt x="28955" y="2920"/>
                  </a:moveTo>
                  <a:lnTo>
                    <a:pt x="17734" y="5214"/>
                  </a:lnTo>
                  <a:lnTo>
                    <a:pt x="8524" y="11461"/>
                  </a:lnTo>
                  <a:lnTo>
                    <a:pt x="2291" y="20708"/>
                  </a:lnTo>
                  <a:lnTo>
                    <a:pt x="0" y="32003"/>
                  </a:lnTo>
                  <a:lnTo>
                    <a:pt x="2291" y="43225"/>
                  </a:lnTo>
                  <a:lnTo>
                    <a:pt x="8524" y="52435"/>
                  </a:lnTo>
                  <a:lnTo>
                    <a:pt x="17734" y="58668"/>
                  </a:lnTo>
                  <a:lnTo>
                    <a:pt x="28955" y="60960"/>
                  </a:lnTo>
                  <a:lnTo>
                    <a:pt x="40231" y="58668"/>
                  </a:lnTo>
                  <a:lnTo>
                    <a:pt x="49434" y="52435"/>
                  </a:lnTo>
                  <a:lnTo>
                    <a:pt x="55637" y="43225"/>
                  </a:lnTo>
                  <a:lnTo>
                    <a:pt x="57912" y="32003"/>
                  </a:lnTo>
                  <a:lnTo>
                    <a:pt x="55637" y="20708"/>
                  </a:lnTo>
                  <a:lnTo>
                    <a:pt x="49434" y="11461"/>
                  </a:lnTo>
                  <a:lnTo>
                    <a:pt x="40231" y="5214"/>
                  </a:lnTo>
                  <a:lnTo>
                    <a:pt x="28955" y="2920"/>
                  </a:lnTo>
                  <a:close/>
                </a:path>
                <a:path w="789940" h="472439">
                  <a:moveTo>
                    <a:pt x="760476" y="0"/>
                  </a:moveTo>
                  <a:lnTo>
                    <a:pt x="614172" y="0"/>
                  </a:lnTo>
                  <a:lnTo>
                    <a:pt x="602896" y="2293"/>
                  </a:lnTo>
                  <a:lnTo>
                    <a:pt x="593693" y="8540"/>
                  </a:lnTo>
                  <a:lnTo>
                    <a:pt x="587490" y="17787"/>
                  </a:lnTo>
                  <a:lnTo>
                    <a:pt x="585215" y="29082"/>
                  </a:lnTo>
                  <a:lnTo>
                    <a:pt x="585215" y="30479"/>
                  </a:lnTo>
                  <a:lnTo>
                    <a:pt x="587490" y="41775"/>
                  </a:lnTo>
                  <a:lnTo>
                    <a:pt x="593693" y="51022"/>
                  </a:lnTo>
                  <a:lnTo>
                    <a:pt x="602896" y="57269"/>
                  </a:lnTo>
                  <a:lnTo>
                    <a:pt x="614172" y="59562"/>
                  </a:lnTo>
                  <a:lnTo>
                    <a:pt x="760476" y="59562"/>
                  </a:lnTo>
                  <a:lnTo>
                    <a:pt x="771697" y="57269"/>
                  </a:lnTo>
                  <a:lnTo>
                    <a:pt x="780907" y="51022"/>
                  </a:lnTo>
                  <a:lnTo>
                    <a:pt x="787140" y="41775"/>
                  </a:lnTo>
                  <a:lnTo>
                    <a:pt x="789431" y="30479"/>
                  </a:lnTo>
                  <a:lnTo>
                    <a:pt x="789431" y="29082"/>
                  </a:lnTo>
                  <a:lnTo>
                    <a:pt x="787140" y="17787"/>
                  </a:lnTo>
                  <a:lnTo>
                    <a:pt x="780907" y="8540"/>
                  </a:lnTo>
                  <a:lnTo>
                    <a:pt x="771697" y="2293"/>
                  </a:lnTo>
                  <a:lnTo>
                    <a:pt x="760476" y="0"/>
                  </a:lnTo>
                  <a:close/>
                </a:path>
              </a:pathLst>
            </a:custGeom>
            <a:solidFill>
              <a:srgbClr val="CDD5E1"/>
            </a:solidFill>
          </p:spPr>
          <p:txBody>
            <a:bodyPr wrap="square" lIns="0" tIns="0" rIns="0" bIns="0" rtlCol="0"/>
            <a:lstStyle/>
            <a:p/>
          </p:txBody>
        </p:sp>
        <p:sp>
          <p:nvSpPr>
            <p:cNvPr id="26" name="object 26"/>
            <p:cNvSpPr/>
            <p:nvPr/>
          </p:nvSpPr>
          <p:spPr>
            <a:xfrm>
              <a:off x="5747003" y="2641091"/>
              <a:ext cx="960119" cy="434340"/>
            </a:xfrm>
            <a:custGeom>
              <a:avLst/>
              <a:gdLst/>
              <a:ahLst/>
              <a:cxnLst/>
              <a:rect l="l" t="t" r="r" b="b"/>
              <a:pathLst>
                <a:path w="960120" h="434339">
                  <a:moveTo>
                    <a:pt x="933957" y="0"/>
                  </a:moveTo>
                  <a:lnTo>
                    <a:pt x="26162" y="0"/>
                  </a:lnTo>
                  <a:lnTo>
                    <a:pt x="15966" y="2051"/>
                  </a:lnTo>
                  <a:lnTo>
                    <a:pt x="7651" y="7651"/>
                  </a:lnTo>
                  <a:lnTo>
                    <a:pt x="2051" y="15966"/>
                  </a:lnTo>
                  <a:lnTo>
                    <a:pt x="0" y="26162"/>
                  </a:lnTo>
                  <a:lnTo>
                    <a:pt x="0" y="408178"/>
                  </a:lnTo>
                  <a:lnTo>
                    <a:pt x="2051" y="418373"/>
                  </a:lnTo>
                  <a:lnTo>
                    <a:pt x="7651" y="426688"/>
                  </a:lnTo>
                  <a:lnTo>
                    <a:pt x="15966" y="432288"/>
                  </a:lnTo>
                  <a:lnTo>
                    <a:pt x="26162" y="434340"/>
                  </a:lnTo>
                  <a:lnTo>
                    <a:pt x="933957" y="434340"/>
                  </a:lnTo>
                  <a:lnTo>
                    <a:pt x="944153" y="432288"/>
                  </a:lnTo>
                  <a:lnTo>
                    <a:pt x="952468" y="426688"/>
                  </a:lnTo>
                  <a:lnTo>
                    <a:pt x="958068" y="418373"/>
                  </a:lnTo>
                  <a:lnTo>
                    <a:pt x="960120" y="408178"/>
                  </a:lnTo>
                  <a:lnTo>
                    <a:pt x="960120" y="26162"/>
                  </a:lnTo>
                  <a:lnTo>
                    <a:pt x="958068" y="15966"/>
                  </a:lnTo>
                  <a:lnTo>
                    <a:pt x="952468" y="7651"/>
                  </a:lnTo>
                  <a:lnTo>
                    <a:pt x="944153" y="2051"/>
                  </a:lnTo>
                  <a:lnTo>
                    <a:pt x="933957" y="0"/>
                  </a:lnTo>
                  <a:close/>
                </a:path>
              </a:pathLst>
            </a:custGeom>
            <a:solidFill>
              <a:srgbClr val="DEE2EB"/>
            </a:solidFill>
          </p:spPr>
          <p:txBody>
            <a:bodyPr wrap="square" lIns="0" tIns="0" rIns="0" bIns="0" rtlCol="0"/>
            <a:lstStyle/>
            <a:p/>
          </p:txBody>
        </p:sp>
        <p:sp>
          <p:nvSpPr>
            <p:cNvPr id="27" name="object 27"/>
            <p:cNvSpPr/>
            <p:nvPr/>
          </p:nvSpPr>
          <p:spPr>
            <a:xfrm>
              <a:off x="5783579" y="2680715"/>
              <a:ext cx="277495" cy="352425"/>
            </a:xfrm>
            <a:custGeom>
              <a:avLst/>
              <a:gdLst/>
              <a:ahLst/>
              <a:cxnLst/>
              <a:rect l="l" t="t" r="r" b="b"/>
              <a:pathLst>
                <a:path w="277495" h="352425">
                  <a:moveTo>
                    <a:pt x="256667" y="0"/>
                  </a:moveTo>
                  <a:lnTo>
                    <a:pt x="20700" y="0"/>
                  </a:lnTo>
                  <a:lnTo>
                    <a:pt x="12644" y="1627"/>
                  </a:lnTo>
                  <a:lnTo>
                    <a:pt x="6064" y="6064"/>
                  </a:lnTo>
                  <a:lnTo>
                    <a:pt x="1627" y="12644"/>
                  </a:lnTo>
                  <a:lnTo>
                    <a:pt x="0" y="20700"/>
                  </a:lnTo>
                  <a:lnTo>
                    <a:pt x="0" y="331343"/>
                  </a:lnTo>
                  <a:lnTo>
                    <a:pt x="1627" y="339399"/>
                  </a:lnTo>
                  <a:lnTo>
                    <a:pt x="6064" y="345979"/>
                  </a:lnTo>
                  <a:lnTo>
                    <a:pt x="12644" y="350416"/>
                  </a:lnTo>
                  <a:lnTo>
                    <a:pt x="20700" y="352044"/>
                  </a:lnTo>
                  <a:lnTo>
                    <a:pt x="256667" y="352044"/>
                  </a:lnTo>
                  <a:lnTo>
                    <a:pt x="264723" y="350416"/>
                  </a:lnTo>
                  <a:lnTo>
                    <a:pt x="271303" y="345979"/>
                  </a:lnTo>
                  <a:lnTo>
                    <a:pt x="275740" y="339399"/>
                  </a:lnTo>
                  <a:lnTo>
                    <a:pt x="277368" y="331343"/>
                  </a:lnTo>
                  <a:lnTo>
                    <a:pt x="277368" y="20700"/>
                  </a:lnTo>
                  <a:lnTo>
                    <a:pt x="275740" y="12644"/>
                  </a:lnTo>
                  <a:lnTo>
                    <a:pt x="271303" y="6064"/>
                  </a:lnTo>
                  <a:lnTo>
                    <a:pt x="264723" y="1627"/>
                  </a:lnTo>
                  <a:lnTo>
                    <a:pt x="256667" y="0"/>
                  </a:lnTo>
                  <a:close/>
                </a:path>
              </a:pathLst>
            </a:custGeom>
            <a:solidFill>
              <a:srgbClr val="39A2B5"/>
            </a:solidFill>
          </p:spPr>
          <p:txBody>
            <a:bodyPr wrap="square" lIns="0" tIns="0" rIns="0" bIns="0" rtlCol="0"/>
            <a:lstStyle/>
            <a:p/>
          </p:txBody>
        </p:sp>
        <p:sp>
          <p:nvSpPr>
            <p:cNvPr id="28" name="object 28"/>
            <p:cNvSpPr/>
            <p:nvPr/>
          </p:nvSpPr>
          <p:spPr>
            <a:xfrm>
              <a:off x="6086855" y="2680715"/>
              <a:ext cx="279400" cy="352425"/>
            </a:xfrm>
            <a:custGeom>
              <a:avLst/>
              <a:gdLst/>
              <a:ahLst/>
              <a:cxnLst/>
              <a:rect l="l" t="t" r="r" b="b"/>
              <a:pathLst>
                <a:path w="279400" h="352425">
                  <a:moveTo>
                    <a:pt x="258064" y="0"/>
                  </a:moveTo>
                  <a:lnTo>
                    <a:pt x="20828" y="0"/>
                  </a:lnTo>
                  <a:lnTo>
                    <a:pt x="12698" y="1629"/>
                  </a:lnTo>
                  <a:lnTo>
                    <a:pt x="6080" y="6080"/>
                  </a:lnTo>
                  <a:lnTo>
                    <a:pt x="1629" y="12698"/>
                  </a:lnTo>
                  <a:lnTo>
                    <a:pt x="0" y="20828"/>
                  </a:lnTo>
                  <a:lnTo>
                    <a:pt x="0" y="331216"/>
                  </a:lnTo>
                  <a:lnTo>
                    <a:pt x="1629" y="339345"/>
                  </a:lnTo>
                  <a:lnTo>
                    <a:pt x="6080" y="345963"/>
                  </a:lnTo>
                  <a:lnTo>
                    <a:pt x="12698" y="350414"/>
                  </a:lnTo>
                  <a:lnTo>
                    <a:pt x="20828" y="352044"/>
                  </a:lnTo>
                  <a:lnTo>
                    <a:pt x="258064" y="352044"/>
                  </a:lnTo>
                  <a:lnTo>
                    <a:pt x="266193" y="350414"/>
                  </a:lnTo>
                  <a:lnTo>
                    <a:pt x="272811" y="345963"/>
                  </a:lnTo>
                  <a:lnTo>
                    <a:pt x="277262" y="339345"/>
                  </a:lnTo>
                  <a:lnTo>
                    <a:pt x="278892" y="331216"/>
                  </a:lnTo>
                  <a:lnTo>
                    <a:pt x="278892" y="20828"/>
                  </a:lnTo>
                  <a:lnTo>
                    <a:pt x="277262" y="12698"/>
                  </a:lnTo>
                  <a:lnTo>
                    <a:pt x="272811" y="6080"/>
                  </a:lnTo>
                  <a:lnTo>
                    <a:pt x="266193" y="1629"/>
                  </a:lnTo>
                  <a:lnTo>
                    <a:pt x="258064" y="0"/>
                  </a:lnTo>
                  <a:close/>
                </a:path>
              </a:pathLst>
            </a:custGeom>
            <a:solidFill>
              <a:srgbClr val="2852DC"/>
            </a:solidFill>
          </p:spPr>
          <p:txBody>
            <a:bodyPr wrap="square" lIns="0" tIns="0" rIns="0" bIns="0" rtlCol="0"/>
            <a:lstStyle/>
            <a:p/>
          </p:txBody>
        </p:sp>
        <p:sp>
          <p:nvSpPr>
            <p:cNvPr id="29" name="object 29"/>
            <p:cNvSpPr/>
            <p:nvPr/>
          </p:nvSpPr>
          <p:spPr>
            <a:xfrm>
              <a:off x="6391655" y="2680715"/>
              <a:ext cx="279400" cy="352425"/>
            </a:xfrm>
            <a:custGeom>
              <a:avLst/>
              <a:gdLst/>
              <a:ahLst/>
              <a:cxnLst/>
              <a:rect l="l" t="t" r="r" b="b"/>
              <a:pathLst>
                <a:path w="279400" h="352425">
                  <a:moveTo>
                    <a:pt x="258064" y="0"/>
                  </a:moveTo>
                  <a:lnTo>
                    <a:pt x="20828" y="0"/>
                  </a:lnTo>
                  <a:lnTo>
                    <a:pt x="12698" y="1629"/>
                  </a:lnTo>
                  <a:lnTo>
                    <a:pt x="6080" y="6080"/>
                  </a:lnTo>
                  <a:lnTo>
                    <a:pt x="1629" y="12698"/>
                  </a:lnTo>
                  <a:lnTo>
                    <a:pt x="0" y="20828"/>
                  </a:lnTo>
                  <a:lnTo>
                    <a:pt x="0" y="331216"/>
                  </a:lnTo>
                  <a:lnTo>
                    <a:pt x="1629" y="339345"/>
                  </a:lnTo>
                  <a:lnTo>
                    <a:pt x="6080" y="345963"/>
                  </a:lnTo>
                  <a:lnTo>
                    <a:pt x="12698" y="350414"/>
                  </a:lnTo>
                  <a:lnTo>
                    <a:pt x="20828" y="352044"/>
                  </a:lnTo>
                  <a:lnTo>
                    <a:pt x="258064" y="352044"/>
                  </a:lnTo>
                  <a:lnTo>
                    <a:pt x="266193" y="350414"/>
                  </a:lnTo>
                  <a:lnTo>
                    <a:pt x="272811" y="345963"/>
                  </a:lnTo>
                  <a:lnTo>
                    <a:pt x="277262" y="339345"/>
                  </a:lnTo>
                  <a:lnTo>
                    <a:pt x="278892" y="331216"/>
                  </a:lnTo>
                  <a:lnTo>
                    <a:pt x="278892" y="20828"/>
                  </a:lnTo>
                  <a:lnTo>
                    <a:pt x="277262" y="12698"/>
                  </a:lnTo>
                  <a:lnTo>
                    <a:pt x="272811" y="6080"/>
                  </a:lnTo>
                  <a:lnTo>
                    <a:pt x="266193" y="1629"/>
                  </a:lnTo>
                  <a:lnTo>
                    <a:pt x="258064" y="0"/>
                  </a:lnTo>
                  <a:close/>
                </a:path>
              </a:pathLst>
            </a:custGeom>
            <a:solidFill>
              <a:srgbClr val="ACB9CF"/>
            </a:solidFill>
          </p:spPr>
          <p:txBody>
            <a:bodyPr wrap="square" lIns="0" tIns="0" rIns="0" bIns="0" rtlCol="0"/>
            <a:lstStyle/>
            <a:p/>
          </p:txBody>
        </p:sp>
      </p:grpSp>
      <p:sp>
        <p:nvSpPr>
          <p:cNvPr id="30" name="object 30"/>
          <p:cNvSpPr txBox="1"/>
          <p:nvPr/>
        </p:nvSpPr>
        <p:spPr>
          <a:xfrm>
            <a:off x="5822060" y="2690241"/>
            <a:ext cx="809625" cy="330835"/>
          </a:xfrm>
          <a:prstGeom prst="rect">
            <a:avLst/>
          </a:prstGeom>
        </p:spPr>
        <p:txBody>
          <a:bodyPr vert="horz" wrap="square" lIns="0" tIns="13335" rIns="0" bIns="0" rtlCol="0">
            <a:spAutoFit/>
          </a:bodyPr>
          <a:lstStyle/>
          <a:p>
            <a:pPr marL="12700">
              <a:lnSpc>
                <a:spcPct val="100000"/>
              </a:lnSpc>
              <a:spcBef>
                <a:spcPts val="105"/>
              </a:spcBef>
              <a:tabLst>
                <a:tab pos="316865" algn="l"/>
                <a:tab pos="621030" algn="l"/>
              </a:tabLst>
            </a:pPr>
            <a:r>
              <a:rPr sz="500" spc="-10" dirty="0">
                <a:solidFill>
                  <a:srgbClr val="D5EDF1"/>
                </a:solidFill>
                <a:latin typeface="Microsoft Sans Serif" panose="020B0604020202020204"/>
                <a:cs typeface="Microsoft Sans Serif" panose="020B0604020202020204"/>
              </a:rPr>
              <a:t>10101</a:t>
            </a:r>
            <a:r>
              <a:rPr sz="500" dirty="0">
                <a:solidFill>
                  <a:srgbClr val="D5EDF1"/>
                </a:solidFill>
                <a:latin typeface="Microsoft Sans Serif" panose="020B0604020202020204"/>
                <a:cs typeface="Microsoft Sans Serif" panose="020B0604020202020204"/>
              </a:rPr>
              <a:t>	</a:t>
            </a:r>
            <a:r>
              <a:rPr sz="500" spc="-10" dirty="0">
                <a:solidFill>
                  <a:srgbClr val="D3DDF8"/>
                </a:solidFill>
                <a:latin typeface="Microsoft Sans Serif" panose="020B0604020202020204"/>
                <a:cs typeface="Microsoft Sans Serif" panose="020B0604020202020204"/>
              </a:rPr>
              <a:t>10101</a:t>
            </a:r>
            <a:r>
              <a:rPr sz="500" dirty="0">
                <a:solidFill>
                  <a:srgbClr val="D3DDF8"/>
                </a:solidFill>
                <a:latin typeface="Microsoft Sans Serif" panose="020B0604020202020204"/>
                <a:cs typeface="Microsoft Sans Serif" panose="020B0604020202020204"/>
              </a:rPr>
              <a:t>	</a:t>
            </a:r>
            <a:r>
              <a:rPr sz="500" spc="-10" dirty="0">
                <a:solidFill>
                  <a:srgbClr val="F7F8F9"/>
                </a:solidFill>
                <a:latin typeface="Microsoft Sans Serif" panose="020B0604020202020204"/>
                <a:cs typeface="Microsoft Sans Serif" panose="020B0604020202020204"/>
              </a:rPr>
              <a:t>10101</a:t>
            </a:r>
            <a:endParaRPr sz="500">
              <a:latin typeface="Microsoft Sans Serif" panose="020B0604020202020204"/>
              <a:cs typeface="Microsoft Sans Serif" panose="020B0604020202020204"/>
            </a:endParaRPr>
          </a:p>
          <a:p>
            <a:pPr marL="12700">
              <a:lnSpc>
                <a:spcPct val="100000"/>
              </a:lnSpc>
              <a:tabLst>
                <a:tab pos="316865" algn="l"/>
                <a:tab pos="621030" algn="l"/>
              </a:tabLst>
            </a:pPr>
            <a:r>
              <a:rPr sz="500" spc="-10" dirty="0">
                <a:solidFill>
                  <a:srgbClr val="D5EDF1"/>
                </a:solidFill>
                <a:latin typeface="Microsoft Sans Serif" panose="020B0604020202020204"/>
                <a:cs typeface="Microsoft Sans Serif" panose="020B0604020202020204"/>
              </a:rPr>
              <a:t>10100</a:t>
            </a:r>
            <a:r>
              <a:rPr sz="500" dirty="0">
                <a:solidFill>
                  <a:srgbClr val="D5EDF1"/>
                </a:solidFill>
                <a:latin typeface="Microsoft Sans Serif" panose="020B0604020202020204"/>
                <a:cs typeface="Microsoft Sans Serif" panose="020B0604020202020204"/>
              </a:rPr>
              <a:t>	</a:t>
            </a:r>
            <a:r>
              <a:rPr sz="500" spc="-10" dirty="0">
                <a:solidFill>
                  <a:srgbClr val="D3DDF8"/>
                </a:solidFill>
                <a:latin typeface="Microsoft Sans Serif" panose="020B0604020202020204"/>
                <a:cs typeface="Microsoft Sans Serif" panose="020B0604020202020204"/>
              </a:rPr>
              <a:t>10100</a:t>
            </a:r>
            <a:r>
              <a:rPr sz="500" dirty="0">
                <a:solidFill>
                  <a:srgbClr val="D3DDF8"/>
                </a:solidFill>
                <a:latin typeface="Microsoft Sans Serif" panose="020B0604020202020204"/>
                <a:cs typeface="Microsoft Sans Serif" panose="020B0604020202020204"/>
              </a:rPr>
              <a:t>	</a:t>
            </a:r>
            <a:r>
              <a:rPr sz="500" spc="-10" dirty="0">
                <a:solidFill>
                  <a:srgbClr val="F7F8F9"/>
                </a:solidFill>
                <a:latin typeface="Microsoft Sans Serif" panose="020B0604020202020204"/>
                <a:cs typeface="Microsoft Sans Serif" panose="020B0604020202020204"/>
              </a:rPr>
              <a:t>10100</a:t>
            </a:r>
            <a:endParaRPr sz="500">
              <a:latin typeface="Microsoft Sans Serif" panose="020B0604020202020204"/>
              <a:cs typeface="Microsoft Sans Serif" panose="020B0604020202020204"/>
            </a:endParaRPr>
          </a:p>
          <a:p>
            <a:pPr marL="12700">
              <a:lnSpc>
                <a:spcPct val="100000"/>
              </a:lnSpc>
              <a:tabLst>
                <a:tab pos="316865" algn="l"/>
                <a:tab pos="621030" algn="l"/>
              </a:tabLst>
            </a:pPr>
            <a:r>
              <a:rPr sz="500" spc="-10" dirty="0">
                <a:solidFill>
                  <a:srgbClr val="D5EDF1"/>
                </a:solidFill>
                <a:latin typeface="Microsoft Sans Serif" panose="020B0604020202020204"/>
                <a:cs typeface="Microsoft Sans Serif" panose="020B0604020202020204"/>
              </a:rPr>
              <a:t>01010</a:t>
            </a:r>
            <a:r>
              <a:rPr sz="500" dirty="0">
                <a:solidFill>
                  <a:srgbClr val="D5EDF1"/>
                </a:solidFill>
                <a:latin typeface="Microsoft Sans Serif" panose="020B0604020202020204"/>
                <a:cs typeface="Microsoft Sans Serif" panose="020B0604020202020204"/>
              </a:rPr>
              <a:t>	</a:t>
            </a:r>
            <a:r>
              <a:rPr sz="500" spc="-10" dirty="0">
                <a:solidFill>
                  <a:srgbClr val="D3DDF8"/>
                </a:solidFill>
                <a:latin typeface="Microsoft Sans Serif" panose="020B0604020202020204"/>
                <a:cs typeface="Microsoft Sans Serif" panose="020B0604020202020204"/>
              </a:rPr>
              <a:t>01010</a:t>
            </a:r>
            <a:r>
              <a:rPr sz="500" dirty="0">
                <a:solidFill>
                  <a:srgbClr val="D3DDF8"/>
                </a:solidFill>
                <a:latin typeface="Microsoft Sans Serif" panose="020B0604020202020204"/>
                <a:cs typeface="Microsoft Sans Serif" panose="020B0604020202020204"/>
              </a:rPr>
              <a:t>	</a:t>
            </a:r>
            <a:r>
              <a:rPr sz="500" spc="-10" dirty="0">
                <a:solidFill>
                  <a:srgbClr val="F7F8F9"/>
                </a:solidFill>
                <a:latin typeface="Microsoft Sans Serif" panose="020B0604020202020204"/>
                <a:cs typeface="Microsoft Sans Serif" panose="020B0604020202020204"/>
              </a:rPr>
              <a:t>01010</a:t>
            </a:r>
            <a:endParaRPr sz="500">
              <a:latin typeface="Microsoft Sans Serif" panose="020B0604020202020204"/>
              <a:cs typeface="Microsoft Sans Serif" panose="020B0604020202020204"/>
            </a:endParaRPr>
          </a:p>
          <a:p>
            <a:pPr marL="12700">
              <a:lnSpc>
                <a:spcPct val="100000"/>
              </a:lnSpc>
              <a:tabLst>
                <a:tab pos="316865" algn="l"/>
                <a:tab pos="621030" algn="l"/>
              </a:tabLst>
            </a:pPr>
            <a:r>
              <a:rPr sz="500" spc="-10" dirty="0">
                <a:solidFill>
                  <a:srgbClr val="D5EDF1"/>
                </a:solidFill>
                <a:latin typeface="Microsoft Sans Serif" panose="020B0604020202020204"/>
                <a:cs typeface="Microsoft Sans Serif" panose="020B0604020202020204"/>
              </a:rPr>
              <a:t>11010</a:t>
            </a:r>
            <a:r>
              <a:rPr sz="500" dirty="0">
                <a:solidFill>
                  <a:srgbClr val="D5EDF1"/>
                </a:solidFill>
                <a:latin typeface="Microsoft Sans Serif" panose="020B0604020202020204"/>
                <a:cs typeface="Microsoft Sans Serif" panose="020B0604020202020204"/>
              </a:rPr>
              <a:t>	</a:t>
            </a:r>
            <a:r>
              <a:rPr sz="500" spc="-10" dirty="0">
                <a:solidFill>
                  <a:srgbClr val="D3DDF8"/>
                </a:solidFill>
                <a:latin typeface="Microsoft Sans Serif" panose="020B0604020202020204"/>
                <a:cs typeface="Microsoft Sans Serif" panose="020B0604020202020204"/>
              </a:rPr>
              <a:t>11010</a:t>
            </a:r>
            <a:r>
              <a:rPr sz="500" dirty="0">
                <a:solidFill>
                  <a:srgbClr val="D3DDF8"/>
                </a:solidFill>
                <a:latin typeface="Microsoft Sans Serif" panose="020B0604020202020204"/>
                <a:cs typeface="Microsoft Sans Serif" panose="020B0604020202020204"/>
              </a:rPr>
              <a:t>	</a:t>
            </a:r>
            <a:r>
              <a:rPr sz="500" spc="-10" dirty="0">
                <a:solidFill>
                  <a:srgbClr val="F7F8F9"/>
                </a:solidFill>
                <a:latin typeface="Microsoft Sans Serif" panose="020B0604020202020204"/>
                <a:cs typeface="Microsoft Sans Serif" panose="020B0604020202020204"/>
              </a:rPr>
              <a:t>11010</a:t>
            </a:r>
            <a:endParaRPr sz="500">
              <a:latin typeface="Microsoft Sans Serif" panose="020B0604020202020204"/>
              <a:cs typeface="Microsoft Sans Serif" panose="020B0604020202020204"/>
            </a:endParaRPr>
          </a:p>
        </p:txBody>
      </p:sp>
      <p:grpSp>
        <p:nvGrpSpPr>
          <p:cNvPr id="31" name="object 31"/>
          <p:cNvGrpSpPr/>
          <p:nvPr/>
        </p:nvGrpSpPr>
        <p:grpSpPr>
          <a:xfrm>
            <a:off x="9308592" y="1388363"/>
            <a:ext cx="589915" cy="3129280"/>
            <a:chOff x="9308592" y="1388363"/>
            <a:chExt cx="589915" cy="3129280"/>
          </a:xfrm>
        </p:grpSpPr>
        <p:sp>
          <p:nvSpPr>
            <p:cNvPr id="32" name="object 32"/>
            <p:cNvSpPr/>
            <p:nvPr/>
          </p:nvSpPr>
          <p:spPr>
            <a:xfrm>
              <a:off x="9424416" y="3613403"/>
              <a:ext cx="365760" cy="364490"/>
            </a:xfrm>
            <a:custGeom>
              <a:avLst/>
              <a:gdLst/>
              <a:ahLst/>
              <a:cxnLst/>
              <a:rect l="l" t="t" r="r" b="b"/>
              <a:pathLst>
                <a:path w="365759" h="364489">
                  <a:moveTo>
                    <a:pt x="182879" y="0"/>
                  </a:moveTo>
                  <a:lnTo>
                    <a:pt x="134276" y="6505"/>
                  </a:lnTo>
                  <a:lnTo>
                    <a:pt x="90593" y="24863"/>
                  </a:lnTo>
                  <a:lnTo>
                    <a:pt x="53578" y="53340"/>
                  </a:lnTo>
                  <a:lnTo>
                    <a:pt x="24976" y="90198"/>
                  </a:lnTo>
                  <a:lnTo>
                    <a:pt x="6535" y="133702"/>
                  </a:lnTo>
                  <a:lnTo>
                    <a:pt x="0" y="182118"/>
                  </a:lnTo>
                  <a:lnTo>
                    <a:pt x="6535" y="230533"/>
                  </a:lnTo>
                  <a:lnTo>
                    <a:pt x="24976" y="274037"/>
                  </a:lnTo>
                  <a:lnTo>
                    <a:pt x="53578" y="310896"/>
                  </a:lnTo>
                  <a:lnTo>
                    <a:pt x="90593" y="339372"/>
                  </a:lnTo>
                  <a:lnTo>
                    <a:pt x="134276" y="357730"/>
                  </a:lnTo>
                  <a:lnTo>
                    <a:pt x="182879" y="364236"/>
                  </a:lnTo>
                  <a:lnTo>
                    <a:pt x="231483" y="357730"/>
                  </a:lnTo>
                  <a:lnTo>
                    <a:pt x="275166" y="339372"/>
                  </a:lnTo>
                  <a:lnTo>
                    <a:pt x="312181" y="310895"/>
                  </a:lnTo>
                  <a:lnTo>
                    <a:pt x="340783" y="274037"/>
                  </a:lnTo>
                  <a:lnTo>
                    <a:pt x="359224" y="230533"/>
                  </a:lnTo>
                  <a:lnTo>
                    <a:pt x="365759" y="182118"/>
                  </a:lnTo>
                  <a:lnTo>
                    <a:pt x="359224" y="133702"/>
                  </a:lnTo>
                  <a:lnTo>
                    <a:pt x="340783" y="90198"/>
                  </a:lnTo>
                  <a:lnTo>
                    <a:pt x="312181" y="53340"/>
                  </a:lnTo>
                  <a:lnTo>
                    <a:pt x="275166" y="24863"/>
                  </a:lnTo>
                  <a:lnTo>
                    <a:pt x="231483" y="6505"/>
                  </a:lnTo>
                  <a:lnTo>
                    <a:pt x="182879" y="0"/>
                  </a:lnTo>
                  <a:close/>
                </a:path>
              </a:pathLst>
            </a:custGeom>
            <a:solidFill>
              <a:srgbClr val="C9D9FF"/>
            </a:solidFill>
          </p:spPr>
          <p:txBody>
            <a:bodyPr wrap="square" lIns="0" tIns="0" rIns="0" bIns="0" rtlCol="0"/>
            <a:lstStyle/>
            <a:p/>
          </p:txBody>
        </p:sp>
        <p:sp>
          <p:nvSpPr>
            <p:cNvPr id="33" name="object 33"/>
            <p:cNvSpPr/>
            <p:nvPr/>
          </p:nvSpPr>
          <p:spPr>
            <a:xfrm>
              <a:off x="9325356" y="3515868"/>
              <a:ext cx="563880" cy="561340"/>
            </a:xfrm>
            <a:custGeom>
              <a:avLst/>
              <a:gdLst/>
              <a:ahLst/>
              <a:cxnLst/>
              <a:rect l="l" t="t" r="r" b="b"/>
              <a:pathLst>
                <a:path w="563879" h="561339">
                  <a:moveTo>
                    <a:pt x="281940" y="0"/>
                  </a:moveTo>
                  <a:lnTo>
                    <a:pt x="225837" y="5508"/>
                  </a:lnTo>
                  <a:lnTo>
                    <a:pt x="172212" y="21971"/>
                  </a:lnTo>
                  <a:lnTo>
                    <a:pt x="124523" y="47736"/>
                  </a:lnTo>
                  <a:lnTo>
                    <a:pt x="82550" y="82169"/>
                  </a:lnTo>
                  <a:lnTo>
                    <a:pt x="48005" y="123825"/>
                  </a:lnTo>
                  <a:lnTo>
                    <a:pt x="22225" y="171196"/>
                  </a:lnTo>
                  <a:lnTo>
                    <a:pt x="5587" y="224615"/>
                  </a:lnTo>
                  <a:lnTo>
                    <a:pt x="0" y="280416"/>
                  </a:lnTo>
                  <a:lnTo>
                    <a:pt x="1400" y="308588"/>
                  </a:lnTo>
                  <a:lnTo>
                    <a:pt x="12537" y="363265"/>
                  </a:lnTo>
                  <a:lnTo>
                    <a:pt x="33972" y="413960"/>
                  </a:lnTo>
                  <a:lnTo>
                    <a:pt x="64230" y="458624"/>
                  </a:lnTo>
                  <a:lnTo>
                    <a:pt x="102774" y="496998"/>
                  </a:lnTo>
                  <a:lnTo>
                    <a:pt x="147701" y="527081"/>
                  </a:lnTo>
                  <a:lnTo>
                    <a:pt x="198679" y="548455"/>
                  </a:lnTo>
                  <a:lnTo>
                    <a:pt x="253615" y="559452"/>
                  </a:lnTo>
                  <a:lnTo>
                    <a:pt x="281940" y="560832"/>
                  </a:lnTo>
                  <a:lnTo>
                    <a:pt x="310282" y="559452"/>
                  </a:lnTo>
                  <a:lnTo>
                    <a:pt x="338089" y="555323"/>
                  </a:lnTo>
                  <a:lnTo>
                    <a:pt x="349957" y="552323"/>
                  </a:lnTo>
                  <a:lnTo>
                    <a:pt x="281940" y="552323"/>
                  </a:lnTo>
                  <a:lnTo>
                    <a:pt x="232863" y="547936"/>
                  </a:lnTo>
                  <a:lnTo>
                    <a:pt x="186653" y="535290"/>
                  </a:lnTo>
                  <a:lnTo>
                    <a:pt x="144083" y="515159"/>
                  </a:lnTo>
                  <a:lnTo>
                    <a:pt x="105932" y="488313"/>
                  </a:lnTo>
                  <a:lnTo>
                    <a:pt x="72977" y="455526"/>
                  </a:lnTo>
                  <a:lnTo>
                    <a:pt x="45992" y="417571"/>
                  </a:lnTo>
                  <a:lnTo>
                    <a:pt x="25756" y="375219"/>
                  </a:lnTo>
                  <a:lnTo>
                    <a:pt x="13045" y="329243"/>
                  </a:lnTo>
                  <a:lnTo>
                    <a:pt x="8636" y="280416"/>
                  </a:lnTo>
                  <a:lnTo>
                    <a:pt x="13045" y="231622"/>
                  </a:lnTo>
                  <a:lnTo>
                    <a:pt x="25756" y="185663"/>
                  </a:lnTo>
                  <a:lnTo>
                    <a:pt x="45992" y="143317"/>
                  </a:lnTo>
                  <a:lnTo>
                    <a:pt x="72977" y="105357"/>
                  </a:lnTo>
                  <a:lnTo>
                    <a:pt x="105932" y="72560"/>
                  </a:lnTo>
                  <a:lnTo>
                    <a:pt x="144083" y="45701"/>
                  </a:lnTo>
                  <a:lnTo>
                    <a:pt x="186653" y="25555"/>
                  </a:lnTo>
                  <a:lnTo>
                    <a:pt x="232863" y="12899"/>
                  </a:lnTo>
                  <a:lnTo>
                    <a:pt x="281940" y="8509"/>
                  </a:lnTo>
                  <a:lnTo>
                    <a:pt x="349957" y="8509"/>
                  </a:lnTo>
                  <a:lnTo>
                    <a:pt x="338089" y="5508"/>
                  </a:lnTo>
                  <a:lnTo>
                    <a:pt x="310282" y="1379"/>
                  </a:lnTo>
                  <a:lnTo>
                    <a:pt x="281940" y="0"/>
                  </a:lnTo>
                  <a:close/>
                </a:path>
                <a:path w="563879" h="561339">
                  <a:moveTo>
                    <a:pt x="349957" y="8509"/>
                  </a:moveTo>
                  <a:lnTo>
                    <a:pt x="281940" y="8509"/>
                  </a:lnTo>
                  <a:lnTo>
                    <a:pt x="331020" y="12899"/>
                  </a:lnTo>
                  <a:lnTo>
                    <a:pt x="377242" y="25555"/>
                  </a:lnTo>
                  <a:lnTo>
                    <a:pt x="419829" y="45701"/>
                  </a:lnTo>
                  <a:lnTo>
                    <a:pt x="457999" y="72560"/>
                  </a:lnTo>
                  <a:lnTo>
                    <a:pt x="490976" y="105357"/>
                  </a:lnTo>
                  <a:lnTo>
                    <a:pt x="517981" y="143317"/>
                  </a:lnTo>
                  <a:lnTo>
                    <a:pt x="538234" y="185663"/>
                  </a:lnTo>
                  <a:lnTo>
                    <a:pt x="550957" y="231622"/>
                  </a:lnTo>
                  <a:lnTo>
                    <a:pt x="555371" y="280416"/>
                  </a:lnTo>
                  <a:lnTo>
                    <a:pt x="550957" y="329243"/>
                  </a:lnTo>
                  <a:lnTo>
                    <a:pt x="538234" y="375219"/>
                  </a:lnTo>
                  <a:lnTo>
                    <a:pt x="517981" y="417571"/>
                  </a:lnTo>
                  <a:lnTo>
                    <a:pt x="490976" y="455526"/>
                  </a:lnTo>
                  <a:lnTo>
                    <a:pt x="457999" y="488313"/>
                  </a:lnTo>
                  <a:lnTo>
                    <a:pt x="419829" y="515159"/>
                  </a:lnTo>
                  <a:lnTo>
                    <a:pt x="377242" y="535290"/>
                  </a:lnTo>
                  <a:lnTo>
                    <a:pt x="331020" y="547936"/>
                  </a:lnTo>
                  <a:lnTo>
                    <a:pt x="281940" y="552323"/>
                  </a:lnTo>
                  <a:lnTo>
                    <a:pt x="349957" y="552323"/>
                  </a:lnTo>
                  <a:lnTo>
                    <a:pt x="391668" y="538861"/>
                  </a:lnTo>
                  <a:lnTo>
                    <a:pt x="439404" y="513111"/>
                  </a:lnTo>
                  <a:lnTo>
                    <a:pt x="481329" y="478790"/>
                  </a:lnTo>
                  <a:lnTo>
                    <a:pt x="515937" y="437007"/>
                  </a:lnTo>
                  <a:lnTo>
                    <a:pt x="541782" y="389509"/>
                  </a:lnTo>
                  <a:lnTo>
                    <a:pt x="558355" y="336248"/>
                  </a:lnTo>
                  <a:lnTo>
                    <a:pt x="563879" y="280416"/>
                  </a:lnTo>
                  <a:lnTo>
                    <a:pt x="562498" y="252259"/>
                  </a:lnTo>
                  <a:lnTo>
                    <a:pt x="551449" y="197566"/>
                  </a:lnTo>
                  <a:lnTo>
                    <a:pt x="529978" y="146819"/>
                  </a:lnTo>
                  <a:lnTo>
                    <a:pt x="499705" y="102258"/>
                  </a:lnTo>
                  <a:lnTo>
                    <a:pt x="461123" y="63886"/>
                  </a:lnTo>
                  <a:lnTo>
                    <a:pt x="416232" y="33752"/>
                  </a:lnTo>
                  <a:lnTo>
                    <a:pt x="365253" y="12376"/>
                  </a:lnTo>
                  <a:lnTo>
                    <a:pt x="349957" y="8509"/>
                  </a:lnTo>
                  <a:close/>
                </a:path>
              </a:pathLst>
            </a:custGeom>
            <a:solidFill>
              <a:srgbClr val="7A9FFF"/>
            </a:solidFill>
          </p:spPr>
          <p:txBody>
            <a:bodyPr wrap="square" lIns="0" tIns="0" rIns="0" bIns="0" rtlCol="0"/>
            <a:lstStyle/>
            <a:p/>
          </p:txBody>
        </p:sp>
        <p:pic>
          <p:nvPicPr>
            <p:cNvPr id="34" name="object 34"/>
            <p:cNvPicPr/>
            <p:nvPr/>
          </p:nvPicPr>
          <p:blipFill>
            <a:blip r:embed="rId10" cstate="print"/>
            <a:stretch>
              <a:fillRect/>
            </a:stretch>
          </p:blipFill>
          <p:spPr>
            <a:xfrm>
              <a:off x="9517380" y="3703319"/>
              <a:ext cx="178308" cy="184404"/>
            </a:xfrm>
            <a:prstGeom prst="rect">
              <a:avLst/>
            </a:prstGeom>
          </p:spPr>
        </p:pic>
        <p:sp>
          <p:nvSpPr>
            <p:cNvPr id="35" name="object 35"/>
            <p:cNvSpPr/>
            <p:nvPr/>
          </p:nvSpPr>
          <p:spPr>
            <a:xfrm>
              <a:off x="9346692" y="3997452"/>
              <a:ext cx="513715" cy="76200"/>
            </a:xfrm>
            <a:custGeom>
              <a:avLst/>
              <a:gdLst/>
              <a:ahLst/>
              <a:cxnLst/>
              <a:rect l="l" t="t" r="r" b="b"/>
              <a:pathLst>
                <a:path w="513715" h="76200">
                  <a:moveTo>
                    <a:pt x="513588" y="0"/>
                  </a:moveTo>
                  <a:lnTo>
                    <a:pt x="0" y="0"/>
                  </a:lnTo>
                  <a:lnTo>
                    <a:pt x="0" y="76200"/>
                  </a:lnTo>
                  <a:lnTo>
                    <a:pt x="513588" y="76200"/>
                  </a:lnTo>
                  <a:lnTo>
                    <a:pt x="513588" y="0"/>
                  </a:lnTo>
                  <a:close/>
                </a:path>
              </a:pathLst>
            </a:custGeom>
            <a:solidFill>
              <a:srgbClr val="7A9FFF"/>
            </a:solidFill>
          </p:spPr>
          <p:txBody>
            <a:bodyPr wrap="square" lIns="0" tIns="0" rIns="0" bIns="0" rtlCol="0"/>
            <a:lstStyle/>
            <a:p/>
          </p:txBody>
        </p:sp>
        <p:sp>
          <p:nvSpPr>
            <p:cNvPr id="36" name="object 36"/>
            <p:cNvSpPr/>
            <p:nvPr/>
          </p:nvSpPr>
          <p:spPr>
            <a:xfrm>
              <a:off x="9310116" y="3811524"/>
              <a:ext cx="588645" cy="706120"/>
            </a:xfrm>
            <a:custGeom>
              <a:avLst/>
              <a:gdLst/>
              <a:ahLst/>
              <a:cxnLst/>
              <a:rect l="l" t="t" r="r" b="b"/>
              <a:pathLst>
                <a:path w="588645" h="706120">
                  <a:moveTo>
                    <a:pt x="293877" y="0"/>
                  </a:moveTo>
                  <a:lnTo>
                    <a:pt x="274953" y="3879"/>
                  </a:lnTo>
                  <a:lnTo>
                    <a:pt x="259445" y="14462"/>
                  </a:lnTo>
                  <a:lnTo>
                    <a:pt x="248961" y="30164"/>
                  </a:lnTo>
                  <a:lnTo>
                    <a:pt x="245109" y="49402"/>
                  </a:lnTo>
                  <a:lnTo>
                    <a:pt x="245109" y="656844"/>
                  </a:lnTo>
                  <a:lnTo>
                    <a:pt x="248961" y="675715"/>
                  </a:lnTo>
                  <a:lnTo>
                    <a:pt x="259445" y="691229"/>
                  </a:lnTo>
                  <a:lnTo>
                    <a:pt x="274953" y="701742"/>
                  </a:lnTo>
                  <a:lnTo>
                    <a:pt x="293877" y="705612"/>
                  </a:lnTo>
                  <a:lnTo>
                    <a:pt x="313017" y="701742"/>
                  </a:lnTo>
                  <a:lnTo>
                    <a:pt x="328501" y="691229"/>
                  </a:lnTo>
                  <a:lnTo>
                    <a:pt x="338865" y="675715"/>
                  </a:lnTo>
                  <a:lnTo>
                    <a:pt x="342645" y="656844"/>
                  </a:lnTo>
                  <a:lnTo>
                    <a:pt x="342645" y="49402"/>
                  </a:lnTo>
                  <a:lnTo>
                    <a:pt x="338865" y="30164"/>
                  </a:lnTo>
                  <a:lnTo>
                    <a:pt x="328501" y="14462"/>
                  </a:lnTo>
                  <a:lnTo>
                    <a:pt x="313017" y="3879"/>
                  </a:lnTo>
                  <a:lnTo>
                    <a:pt x="293877" y="0"/>
                  </a:lnTo>
                  <a:close/>
                </a:path>
                <a:path w="588645" h="706120">
                  <a:moveTo>
                    <a:pt x="160908" y="23749"/>
                  </a:moveTo>
                  <a:lnTo>
                    <a:pt x="146254" y="26705"/>
                  </a:lnTo>
                  <a:lnTo>
                    <a:pt x="134445" y="34734"/>
                  </a:lnTo>
                  <a:lnTo>
                    <a:pt x="126565" y="46573"/>
                  </a:lnTo>
                  <a:lnTo>
                    <a:pt x="123698" y="60959"/>
                  </a:lnTo>
                  <a:lnTo>
                    <a:pt x="123698" y="358901"/>
                  </a:lnTo>
                  <a:lnTo>
                    <a:pt x="126565" y="373288"/>
                  </a:lnTo>
                  <a:lnTo>
                    <a:pt x="134445" y="385127"/>
                  </a:lnTo>
                  <a:lnTo>
                    <a:pt x="146254" y="393156"/>
                  </a:lnTo>
                  <a:lnTo>
                    <a:pt x="160908" y="396113"/>
                  </a:lnTo>
                  <a:lnTo>
                    <a:pt x="175275" y="393156"/>
                  </a:lnTo>
                  <a:lnTo>
                    <a:pt x="187071" y="385127"/>
                  </a:lnTo>
                  <a:lnTo>
                    <a:pt x="195056" y="373288"/>
                  </a:lnTo>
                  <a:lnTo>
                    <a:pt x="197992" y="358901"/>
                  </a:lnTo>
                  <a:lnTo>
                    <a:pt x="197992" y="60959"/>
                  </a:lnTo>
                  <a:lnTo>
                    <a:pt x="195056" y="46573"/>
                  </a:lnTo>
                  <a:lnTo>
                    <a:pt x="187070" y="34734"/>
                  </a:lnTo>
                  <a:lnTo>
                    <a:pt x="175275" y="26705"/>
                  </a:lnTo>
                  <a:lnTo>
                    <a:pt x="160908" y="23749"/>
                  </a:lnTo>
                  <a:close/>
                </a:path>
                <a:path w="588645" h="706120">
                  <a:moveTo>
                    <a:pt x="37210" y="76707"/>
                  </a:moveTo>
                  <a:lnTo>
                    <a:pt x="22556" y="79644"/>
                  </a:lnTo>
                  <a:lnTo>
                    <a:pt x="10747" y="87629"/>
                  </a:lnTo>
                  <a:lnTo>
                    <a:pt x="2867" y="99425"/>
                  </a:lnTo>
                  <a:lnTo>
                    <a:pt x="0" y="113792"/>
                  </a:lnTo>
                  <a:lnTo>
                    <a:pt x="0" y="411733"/>
                  </a:lnTo>
                  <a:lnTo>
                    <a:pt x="2867" y="426120"/>
                  </a:lnTo>
                  <a:lnTo>
                    <a:pt x="10747" y="437959"/>
                  </a:lnTo>
                  <a:lnTo>
                    <a:pt x="22556" y="445988"/>
                  </a:lnTo>
                  <a:lnTo>
                    <a:pt x="37210" y="448944"/>
                  </a:lnTo>
                  <a:lnTo>
                    <a:pt x="51577" y="445988"/>
                  </a:lnTo>
                  <a:lnTo>
                    <a:pt x="63373" y="437959"/>
                  </a:lnTo>
                  <a:lnTo>
                    <a:pt x="71358" y="426120"/>
                  </a:lnTo>
                  <a:lnTo>
                    <a:pt x="74294" y="411733"/>
                  </a:lnTo>
                  <a:lnTo>
                    <a:pt x="74294" y="113792"/>
                  </a:lnTo>
                  <a:lnTo>
                    <a:pt x="71358" y="99425"/>
                  </a:lnTo>
                  <a:lnTo>
                    <a:pt x="63372" y="87629"/>
                  </a:lnTo>
                  <a:lnTo>
                    <a:pt x="51577" y="79644"/>
                  </a:lnTo>
                  <a:lnTo>
                    <a:pt x="37210" y="76707"/>
                  </a:lnTo>
                  <a:close/>
                </a:path>
                <a:path w="588645" h="706120">
                  <a:moveTo>
                    <a:pt x="427354" y="23749"/>
                  </a:moveTo>
                  <a:lnTo>
                    <a:pt x="412773" y="26705"/>
                  </a:lnTo>
                  <a:lnTo>
                    <a:pt x="401002" y="34734"/>
                  </a:lnTo>
                  <a:lnTo>
                    <a:pt x="393136" y="46573"/>
                  </a:lnTo>
                  <a:lnTo>
                    <a:pt x="390270" y="60959"/>
                  </a:lnTo>
                  <a:lnTo>
                    <a:pt x="390270" y="358901"/>
                  </a:lnTo>
                  <a:lnTo>
                    <a:pt x="393136" y="373288"/>
                  </a:lnTo>
                  <a:lnTo>
                    <a:pt x="401002" y="385127"/>
                  </a:lnTo>
                  <a:lnTo>
                    <a:pt x="412773" y="393156"/>
                  </a:lnTo>
                  <a:lnTo>
                    <a:pt x="427354" y="396113"/>
                  </a:lnTo>
                  <a:lnTo>
                    <a:pt x="441741" y="393156"/>
                  </a:lnTo>
                  <a:lnTo>
                    <a:pt x="453580" y="385127"/>
                  </a:lnTo>
                  <a:lnTo>
                    <a:pt x="461609" y="373288"/>
                  </a:lnTo>
                  <a:lnTo>
                    <a:pt x="464565" y="358901"/>
                  </a:lnTo>
                  <a:lnTo>
                    <a:pt x="464565" y="60959"/>
                  </a:lnTo>
                  <a:lnTo>
                    <a:pt x="461609" y="46573"/>
                  </a:lnTo>
                  <a:lnTo>
                    <a:pt x="453580" y="34734"/>
                  </a:lnTo>
                  <a:lnTo>
                    <a:pt x="441741" y="26705"/>
                  </a:lnTo>
                  <a:lnTo>
                    <a:pt x="427354" y="23749"/>
                  </a:lnTo>
                  <a:close/>
                </a:path>
                <a:path w="588645" h="706120">
                  <a:moveTo>
                    <a:pt x="551052" y="76707"/>
                  </a:moveTo>
                  <a:lnTo>
                    <a:pt x="536471" y="79644"/>
                  </a:lnTo>
                  <a:lnTo>
                    <a:pt x="524700" y="87629"/>
                  </a:lnTo>
                  <a:lnTo>
                    <a:pt x="516834" y="99425"/>
                  </a:lnTo>
                  <a:lnTo>
                    <a:pt x="513968" y="113792"/>
                  </a:lnTo>
                  <a:lnTo>
                    <a:pt x="513968" y="411733"/>
                  </a:lnTo>
                  <a:lnTo>
                    <a:pt x="516834" y="426120"/>
                  </a:lnTo>
                  <a:lnTo>
                    <a:pt x="524700" y="437959"/>
                  </a:lnTo>
                  <a:lnTo>
                    <a:pt x="536471" y="445988"/>
                  </a:lnTo>
                  <a:lnTo>
                    <a:pt x="551052" y="448944"/>
                  </a:lnTo>
                  <a:lnTo>
                    <a:pt x="565439" y="445988"/>
                  </a:lnTo>
                  <a:lnTo>
                    <a:pt x="577278" y="437959"/>
                  </a:lnTo>
                  <a:lnTo>
                    <a:pt x="585307" y="426120"/>
                  </a:lnTo>
                  <a:lnTo>
                    <a:pt x="588263" y="411733"/>
                  </a:lnTo>
                  <a:lnTo>
                    <a:pt x="588263" y="113792"/>
                  </a:lnTo>
                  <a:lnTo>
                    <a:pt x="585307" y="99425"/>
                  </a:lnTo>
                  <a:lnTo>
                    <a:pt x="577278" y="87629"/>
                  </a:lnTo>
                  <a:lnTo>
                    <a:pt x="565439" y="79644"/>
                  </a:lnTo>
                  <a:lnTo>
                    <a:pt x="551052" y="76707"/>
                  </a:lnTo>
                  <a:close/>
                </a:path>
              </a:pathLst>
            </a:custGeom>
            <a:solidFill>
              <a:srgbClr val="2852DC"/>
            </a:solidFill>
          </p:spPr>
          <p:txBody>
            <a:bodyPr wrap="square" lIns="0" tIns="0" rIns="0" bIns="0" rtlCol="0"/>
            <a:lstStyle/>
            <a:p/>
          </p:txBody>
        </p:sp>
        <p:sp>
          <p:nvSpPr>
            <p:cNvPr id="37" name="object 37"/>
            <p:cNvSpPr/>
            <p:nvPr/>
          </p:nvSpPr>
          <p:spPr>
            <a:xfrm>
              <a:off x="9422892" y="1487423"/>
              <a:ext cx="365760" cy="363220"/>
            </a:xfrm>
            <a:custGeom>
              <a:avLst/>
              <a:gdLst/>
              <a:ahLst/>
              <a:cxnLst/>
              <a:rect l="l" t="t" r="r" b="b"/>
              <a:pathLst>
                <a:path w="365759" h="363219">
                  <a:moveTo>
                    <a:pt x="182879" y="0"/>
                  </a:moveTo>
                  <a:lnTo>
                    <a:pt x="134276" y="6475"/>
                  </a:lnTo>
                  <a:lnTo>
                    <a:pt x="90593" y="24750"/>
                  </a:lnTo>
                  <a:lnTo>
                    <a:pt x="53578" y="53101"/>
                  </a:lnTo>
                  <a:lnTo>
                    <a:pt x="24976" y="89803"/>
                  </a:lnTo>
                  <a:lnTo>
                    <a:pt x="6535" y="133129"/>
                  </a:lnTo>
                  <a:lnTo>
                    <a:pt x="0" y="181355"/>
                  </a:lnTo>
                  <a:lnTo>
                    <a:pt x="6535" y="229582"/>
                  </a:lnTo>
                  <a:lnTo>
                    <a:pt x="24976" y="272908"/>
                  </a:lnTo>
                  <a:lnTo>
                    <a:pt x="53578" y="309610"/>
                  </a:lnTo>
                  <a:lnTo>
                    <a:pt x="90593" y="337961"/>
                  </a:lnTo>
                  <a:lnTo>
                    <a:pt x="134276" y="356236"/>
                  </a:lnTo>
                  <a:lnTo>
                    <a:pt x="182879" y="362712"/>
                  </a:lnTo>
                  <a:lnTo>
                    <a:pt x="231483" y="356236"/>
                  </a:lnTo>
                  <a:lnTo>
                    <a:pt x="275166" y="337961"/>
                  </a:lnTo>
                  <a:lnTo>
                    <a:pt x="312181" y="309610"/>
                  </a:lnTo>
                  <a:lnTo>
                    <a:pt x="340783" y="272908"/>
                  </a:lnTo>
                  <a:lnTo>
                    <a:pt x="359224" y="229582"/>
                  </a:lnTo>
                  <a:lnTo>
                    <a:pt x="365759" y="181355"/>
                  </a:lnTo>
                  <a:lnTo>
                    <a:pt x="359224" y="133129"/>
                  </a:lnTo>
                  <a:lnTo>
                    <a:pt x="340783" y="89803"/>
                  </a:lnTo>
                  <a:lnTo>
                    <a:pt x="312181" y="53101"/>
                  </a:lnTo>
                  <a:lnTo>
                    <a:pt x="275166" y="24750"/>
                  </a:lnTo>
                  <a:lnTo>
                    <a:pt x="231483" y="6475"/>
                  </a:lnTo>
                  <a:lnTo>
                    <a:pt x="182879" y="0"/>
                  </a:lnTo>
                  <a:close/>
                </a:path>
              </a:pathLst>
            </a:custGeom>
            <a:solidFill>
              <a:srgbClr val="C9D9FF"/>
            </a:solidFill>
          </p:spPr>
          <p:txBody>
            <a:bodyPr wrap="square" lIns="0" tIns="0" rIns="0" bIns="0" rtlCol="0"/>
            <a:lstStyle/>
            <a:p/>
          </p:txBody>
        </p:sp>
        <p:sp>
          <p:nvSpPr>
            <p:cNvPr id="38" name="object 38"/>
            <p:cNvSpPr/>
            <p:nvPr/>
          </p:nvSpPr>
          <p:spPr>
            <a:xfrm>
              <a:off x="9323832" y="1388363"/>
              <a:ext cx="565785" cy="562610"/>
            </a:xfrm>
            <a:custGeom>
              <a:avLst/>
              <a:gdLst/>
              <a:ahLst/>
              <a:cxnLst/>
              <a:rect l="l" t="t" r="r" b="b"/>
              <a:pathLst>
                <a:path w="565784" h="562610">
                  <a:moveTo>
                    <a:pt x="282701" y="0"/>
                  </a:moveTo>
                  <a:lnTo>
                    <a:pt x="226425" y="5524"/>
                  </a:lnTo>
                  <a:lnTo>
                    <a:pt x="172720" y="22098"/>
                  </a:lnTo>
                  <a:lnTo>
                    <a:pt x="124856" y="47831"/>
                  </a:lnTo>
                  <a:lnTo>
                    <a:pt x="82803" y="82423"/>
                  </a:lnTo>
                  <a:lnTo>
                    <a:pt x="48133" y="124158"/>
                  </a:lnTo>
                  <a:lnTo>
                    <a:pt x="22225" y="171703"/>
                  </a:lnTo>
                  <a:lnTo>
                    <a:pt x="5587" y="225202"/>
                  </a:lnTo>
                  <a:lnTo>
                    <a:pt x="0" y="281177"/>
                  </a:lnTo>
                  <a:lnTo>
                    <a:pt x="1400" y="309427"/>
                  </a:lnTo>
                  <a:lnTo>
                    <a:pt x="12537" y="364259"/>
                  </a:lnTo>
                  <a:lnTo>
                    <a:pt x="34047" y="415123"/>
                  </a:lnTo>
                  <a:lnTo>
                    <a:pt x="64408" y="459874"/>
                  </a:lnTo>
                  <a:lnTo>
                    <a:pt x="103050" y="498359"/>
                  </a:lnTo>
                  <a:lnTo>
                    <a:pt x="148115" y="528530"/>
                  </a:lnTo>
                  <a:lnTo>
                    <a:pt x="199209" y="549925"/>
                  </a:lnTo>
                  <a:lnTo>
                    <a:pt x="254283" y="560974"/>
                  </a:lnTo>
                  <a:lnTo>
                    <a:pt x="282701" y="562356"/>
                  </a:lnTo>
                  <a:lnTo>
                    <a:pt x="311120" y="560974"/>
                  </a:lnTo>
                  <a:lnTo>
                    <a:pt x="338978" y="556831"/>
                  </a:lnTo>
                  <a:lnTo>
                    <a:pt x="350741" y="553847"/>
                  </a:lnTo>
                  <a:lnTo>
                    <a:pt x="282701" y="553847"/>
                  </a:lnTo>
                  <a:lnTo>
                    <a:pt x="233499" y="549446"/>
                  </a:lnTo>
                  <a:lnTo>
                    <a:pt x="187165" y="536762"/>
                  </a:lnTo>
                  <a:lnTo>
                    <a:pt x="144478" y="516570"/>
                  </a:lnTo>
                  <a:lnTo>
                    <a:pt x="106220" y="489645"/>
                  </a:lnTo>
                  <a:lnTo>
                    <a:pt x="73169" y="456763"/>
                  </a:lnTo>
                  <a:lnTo>
                    <a:pt x="46105" y="418700"/>
                  </a:lnTo>
                  <a:lnTo>
                    <a:pt x="25809" y="376231"/>
                  </a:lnTo>
                  <a:lnTo>
                    <a:pt x="13059" y="330131"/>
                  </a:lnTo>
                  <a:lnTo>
                    <a:pt x="8636" y="281177"/>
                  </a:lnTo>
                  <a:lnTo>
                    <a:pt x="13059" y="232257"/>
                  </a:lnTo>
                  <a:lnTo>
                    <a:pt x="25809" y="186176"/>
                  </a:lnTo>
                  <a:lnTo>
                    <a:pt x="46105" y="143712"/>
                  </a:lnTo>
                  <a:lnTo>
                    <a:pt x="73169" y="105644"/>
                  </a:lnTo>
                  <a:lnTo>
                    <a:pt x="106220" y="72752"/>
                  </a:lnTo>
                  <a:lnTo>
                    <a:pt x="144478" y="45814"/>
                  </a:lnTo>
                  <a:lnTo>
                    <a:pt x="187165" y="25608"/>
                  </a:lnTo>
                  <a:lnTo>
                    <a:pt x="233499" y="12913"/>
                  </a:lnTo>
                  <a:lnTo>
                    <a:pt x="282701" y="8509"/>
                  </a:lnTo>
                  <a:lnTo>
                    <a:pt x="350741" y="8509"/>
                  </a:lnTo>
                  <a:lnTo>
                    <a:pt x="338978" y="5524"/>
                  </a:lnTo>
                  <a:lnTo>
                    <a:pt x="311120" y="1381"/>
                  </a:lnTo>
                  <a:lnTo>
                    <a:pt x="282701" y="0"/>
                  </a:lnTo>
                  <a:close/>
                </a:path>
                <a:path w="565784" h="562610">
                  <a:moveTo>
                    <a:pt x="350741" y="8509"/>
                  </a:moveTo>
                  <a:lnTo>
                    <a:pt x="282701" y="8509"/>
                  </a:lnTo>
                  <a:lnTo>
                    <a:pt x="331908" y="12913"/>
                  </a:lnTo>
                  <a:lnTo>
                    <a:pt x="378254" y="25608"/>
                  </a:lnTo>
                  <a:lnTo>
                    <a:pt x="420957" y="45814"/>
                  </a:lnTo>
                  <a:lnTo>
                    <a:pt x="459236" y="72752"/>
                  </a:lnTo>
                  <a:lnTo>
                    <a:pt x="492308" y="105644"/>
                  </a:lnTo>
                  <a:lnTo>
                    <a:pt x="519392" y="143712"/>
                  </a:lnTo>
                  <a:lnTo>
                    <a:pt x="539705" y="186176"/>
                  </a:lnTo>
                  <a:lnTo>
                    <a:pt x="552467" y="232257"/>
                  </a:lnTo>
                  <a:lnTo>
                    <a:pt x="556895" y="281177"/>
                  </a:lnTo>
                  <a:lnTo>
                    <a:pt x="552467" y="330131"/>
                  </a:lnTo>
                  <a:lnTo>
                    <a:pt x="539705" y="376231"/>
                  </a:lnTo>
                  <a:lnTo>
                    <a:pt x="519392" y="418700"/>
                  </a:lnTo>
                  <a:lnTo>
                    <a:pt x="492308" y="456763"/>
                  </a:lnTo>
                  <a:lnTo>
                    <a:pt x="459236" y="489645"/>
                  </a:lnTo>
                  <a:lnTo>
                    <a:pt x="420957" y="516570"/>
                  </a:lnTo>
                  <a:lnTo>
                    <a:pt x="378254" y="536762"/>
                  </a:lnTo>
                  <a:lnTo>
                    <a:pt x="331908" y="549446"/>
                  </a:lnTo>
                  <a:lnTo>
                    <a:pt x="282701" y="553847"/>
                  </a:lnTo>
                  <a:lnTo>
                    <a:pt x="350741" y="553847"/>
                  </a:lnTo>
                  <a:lnTo>
                    <a:pt x="392684" y="540258"/>
                  </a:lnTo>
                  <a:lnTo>
                    <a:pt x="440594" y="514540"/>
                  </a:lnTo>
                  <a:lnTo>
                    <a:pt x="482600" y="480060"/>
                  </a:lnTo>
                  <a:lnTo>
                    <a:pt x="517318" y="438213"/>
                  </a:lnTo>
                  <a:lnTo>
                    <a:pt x="543178" y="390651"/>
                  </a:lnTo>
                  <a:lnTo>
                    <a:pt x="559863" y="337153"/>
                  </a:lnTo>
                  <a:lnTo>
                    <a:pt x="565403" y="281177"/>
                  </a:lnTo>
                  <a:lnTo>
                    <a:pt x="564020" y="252928"/>
                  </a:lnTo>
                  <a:lnTo>
                    <a:pt x="552920" y="198096"/>
                  </a:lnTo>
                  <a:lnTo>
                    <a:pt x="531373" y="147234"/>
                  </a:lnTo>
                  <a:lnTo>
                    <a:pt x="501048" y="102534"/>
                  </a:lnTo>
                  <a:lnTo>
                    <a:pt x="462371" y="64049"/>
                  </a:lnTo>
                  <a:lnTo>
                    <a:pt x="417341" y="33827"/>
                  </a:lnTo>
                  <a:lnTo>
                    <a:pt x="366194" y="12430"/>
                  </a:lnTo>
                  <a:lnTo>
                    <a:pt x="350741" y="8509"/>
                  </a:lnTo>
                  <a:close/>
                </a:path>
              </a:pathLst>
            </a:custGeom>
            <a:solidFill>
              <a:srgbClr val="7A9FFF"/>
            </a:solidFill>
          </p:spPr>
          <p:txBody>
            <a:bodyPr wrap="square" lIns="0" tIns="0" rIns="0" bIns="0" rtlCol="0"/>
            <a:lstStyle/>
            <a:p/>
          </p:txBody>
        </p:sp>
        <p:pic>
          <p:nvPicPr>
            <p:cNvPr id="39" name="object 39"/>
            <p:cNvPicPr/>
            <p:nvPr/>
          </p:nvPicPr>
          <p:blipFill>
            <a:blip r:embed="rId11" cstate="print"/>
            <a:stretch>
              <a:fillRect/>
            </a:stretch>
          </p:blipFill>
          <p:spPr>
            <a:xfrm>
              <a:off x="9517380" y="1577339"/>
              <a:ext cx="178308" cy="182880"/>
            </a:xfrm>
            <a:prstGeom prst="rect">
              <a:avLst/>
            </a:prstGeom>
          </p:spPr>
        </p:pic>
        <p:sp>
          <p:nvSpPr>
            <p:cNvPr id="40" name="object 40"/>
            <p:cNvSpPr/>
            <p:nvPr/>
          </p:nvSpPr>
          <p:spPr>
            <a:xfrm>
              <a:off x="9346692" y="1869947"/>
              <a:ext cx="513715" cy="78105"/>
            </a:xfrm>
            <a:custGeom>
              <a:avLst/>
              <a:gdLst/>
              <a:ahLst/>
              <a:cxnLst/>
              <a:rect l="l" t="t" r="r" b="b"/>
              <a:pathLst>
                <a:path w="513715" h="78105">
                  <a:moveTo>
                    <a:pt x="513588" y="0"/>
                  </a:moveTo>
                  <a:lnTo>
                    <a:pt x="0" y="0"/>
                  </a:lnTo>
                  <a:lnTo>
                    <a:pt x="0" y="77724"/>
                  </a:lnTo>
                  <a:lnTo>
                    <a:pt x="513588" y="77724"/>
                  </a:lnTo>
                  <a:lnTo>
                    <a:pt x="513588" y="0"/>
                  </a:lnTo>
                  <a:close/>
                </a:path>
              </a:pathLst>
            </a:custGeom>
            <a:solidFill>
              <a:srgbClr val="7A9FFF"/>
            </a:solidFill>
          </p:spPr>
          <p:txBody>
            <a:bodyPr wrap="square" lIns="0" tIns="0" rIns="0" bIns="0" rtlCol="0"/>
            <a:lstStyle/>
            <a:p/>
          </p:txBody>
        </p:sp>
        <p:sp>
          <p:nvSpPr>
            <p:cNvPr id="41" name="object 41"/>
            <p:cNvSpPr/>
            <p:nvPr/>
          </p:nvSpPr>
          <p:spPr>
            <a:xfrm>
              <a:off x="9308592" y="1685543"/>
              <a:ext cx="588645" cy="704215"/>
            </a:xfrm>
            <a:custGeom>
              <a:avLst/>
              <a:gdLst/>
              <a:ahLst/>
              <a:cxnLst/>
              <a:rect l="l" t="t" r="r" b="b"/>
              <a:pathLst>
                <a:path w="588645" h="704214">
                  <a:moveTo>
                    <a:pt x="293877" y="0"/>
                  </a:moveTo>
                  <a:lnTo>
                    <a:pt x="274953" y="3859"/>
                  </a:lnTo>
                  <a:lnTo>
                    <a:pt x="259445" y="14398"/>
                  </a:lnTo>
                  <a:lnTo>
                    <a:pt x="248961" y="30057"/>
                  </a:lnTo>
                  <a:lnTo>
                    <a:pt x="245109" y="49275"/>
                  </a:lnTo>
                  <a:lnTo>
                    <a:pt x="245109" y="655446"/>
                  </a:lnTo>
                  <a:lnTo>
                    <a:pt x="248961" y="674298"/>
                  </a:lnTo>
                  <a:lnTo>
                    <a:pt x="259445" y="689768"/>
                  </a:lnTo>
                  <a:lnTo>
                    <a:pt x="274953" y="700238"/>
                  </a:lnTo>
                  <a:lnTo>
                    <a:pt x="293877" y="704088"/>
                  </a:lnTo>
                  <a:lnTo>
                    <a:pt x="313017" y="700238"/>
                  </a:lnTo>
                  <a:lnTo>
                    <a:pt x="328501" y="689768"/>
                  </a:lnTo>
                  <a:lnTo>
                    <a:pt x="338865" y="674298"/>
                  </a:lnTo>
                  <a:lnTo>
                    <a:pt x="342646" y="655446"/>
                  </a:lnTo>
                  <a:lnTo>
                    <a:pt x="342646" y="49275"/>
                  </a:lnTo>
                  <a:lnTo>
                    <a:pt x="338865" y="30057"/>
                  </a:lnTo>
                  <a:lnTo>
                    <a:pt x="328501" y="14398"/>
                  </a:lnTo>
                  <a:lnTo>
                    <a:pt x="313017" y="3859"/>
                  </a:lnTo>
                  <a:lnTo>
                    <a:pt x="293877" y="0"/>
                  </a:lnTo>
                  <a:close/>
                </a:path>
                <a:path w="588645" h="704214">
                  <a:moveTo>
                    <a:pt x="160908" y="23748"/>
                  </a:moveTo>
                  <a:lnTo>
                    <a:pt x="146254" y="26685"/>
                  </a:lnTo>
                  <a:lnTo>
                    <a:pt x="134445" y="34671"/>
                  </a:lnTo>
                  <a:lnTo>
                    <a:pt x="126565" y="46466"/>
                  </a:lnTo>
                  <a:lnTo>
                    <a:pt x="123698" y="60832"/>
                  </a:lnTo>
                  <a:lnTo>
                    <a:pt x="123698" y="358139"/>
                  </a:lnTo>
                  <a:lnTo>
                    <a:pt x="126565" y="372506"/>
                  </a:lnTo>
                  <a:lnTo>
                    <a:pt x="134445" y="384301"/>
                  </a:lnTo>
                  <a:lnTo>
                    <a:pt x="146254" y="392287"/>
                  </a:lnTo>
                  <a:lnTo>
                    <a:pt x="160908" y="395223"/>
                  </a:lnTo>
                  <a:lnTo>
                    <a:pt x="175275" y="392287"/>
                  </a:lnTo>
                  <a:lnTo>
                    <a:pt x="187071" y="384301"/>
                  </a:lnTo>
                  <a:lnTo>
                    <a:pt x="195056" y="372506"/>
                  </a:lnTo>
                  <a:lnTo>
                    <a:pt x="197992" y="358139"/>
                  </a:lnTo>
                  <a:lnTo>
                    <a:pt x="197992" y="60832"/>
                  </a:lnTo>
                  <a:lnTo>
                    <a:pt x="195056" y="46466"/>
                  </a:lnTo>
                  <a:lnTo>
                    <a:pt x="187070" y="34671"/>
                  </a:lnTo>
                  <a:lnTo>
                    <a:pt x="175275" y="26685"/>
                  </a:lnTo>
                  <a:lnTo>
                    <a:pt x="160908" y="23748"/>
                  </a:lnTo>
                  <a:close/>
                </a:path>
                <a:path w="588645" h="704214">
                  <a:moveTo>
                    <a:pt x="37210" y="76453"/>
                  </a:moveTo>
                  <a:lnTo>
                    <a:pt x="22556" y="79408"/>
                  </a:lnTo>
                  <a:lnTo>
                    <a:pt x="10747" y="87423"/>
                  </a:lnTo>
                  <a:lnTo>
                    <a:pt x="2867" y="99224"/>
                  </a:lnTo>
                  <a:lnTo>
                    <a:pt x="0" y="113537"/>
                  </a:lnTo>
                  <a:lnTo>
                    <a:pt x="0" y="410844"/>
                  </a:lnTo>
                  <a:lnTo>
                    <a:pt x="2867" y="425211"/>
                  </a:lnTo>
                  <a:lnTo>
                    <a:pt x="10747" y="437006"/>
                  </a:lnTo>
                  <a:lnTo>
                    <a:pt x="22556" y="444992"/>
                  </a:lnTo>
                  <a:lnTo>
                    <a:pt x="37210" y="447928"/>
                  </a:lnTo>
                  <a:lnTo>
                    <a:pt x="51577" y="444992"/>
                  </a:lnTo>
                  <a:lnTo>
                    <a:pt x="63373" y="437006"/>
                  </a:lnTo>
                  <a:lnTo>
                    <a:pt x="71358" y="425211"/>
                  </a:lnTo>
                  <a:lnTo>
                    <a:pt x="74294" y="410844"/>
                  </a:lnTo>
                  <a:lnTo>
                    <a:pt x="74294" y="113537"/>
                  </a:lnTo>
                  <a:lnTo>
                    <a:pt x="71358" y="99224"/>
                  </a:lnTo>
                  <a:lnTo>
                    <a:pt x="63372" y="87423"/>
                  </a:lnTo>
                  <a:lnTo>
                    <a:pt x="51577" y="79408"/>
                  </a:lnTo>
                  <a:lnTo>
                    <a:pt x="37210" y="76453"/>
                  </a:lnTo>
                  <a:close/>
                </a:path>
                <a:path w="588645" h="704214">
                  <a:moveTo>
                    <a:pt x="427354" y="23748"/>
                  </a:moveTo>
                  <a:lnTo>
                    <a:pt x="412773" y="26685"/>
                  </a:lnTo>
                  <a:lnTo>
                    <a:pt x="401002" y="34671"/>
                  </a:lnTo>
                  <a:lnTo>
                    <a:pt x="393136" y="46466"/>
                  </a:lnTo>
                  <a:lnTo>
                    <a:pt x="390271" y="60832"/>
                  </a:lnTo>
                  <a:lnTo>
                    <a:pt x="390271" y="358139"/>
                  </a:lnTo>
                  <a:lnTo>
                    <a:pt x="393136" y="372506"/>
                  </a:lnTo>
                  <a:lnTo>
                    <a:pt x="401002" y="384301"/>
                  </a:lnTo>
                  <a:lnTo>
                    <a:pt x="412773" y="392287"/>
                  </a:lnTo>
                  <a:lnTo>
                    <a:pt x="427354" y="395223"/>
                  </a:lnTo>
                  <a:lnTo>
                    <a:pt x="441741" y="392287"/>
                  </a:lnTo>
                  <a:lnTo>
                    <a:pt x="453580" y="384301"/>
                  </a:lnTo>
                  <a:lnTo>
                    <a:pt x="461609" y="372506"/>
                  </a:lnTo>
                  <a:lnTo>
                    <a:pt x="464565" y="358139"/>
                  </a:lnTo>
                  <a:lnTo>
                    <a:pt x="464565" y="60832"/>
                  </a:lnTo>
                  <a:lnTo>
                    <a:pt x="461609" y="46466"/>
                  </a:lnTo>
                  <a:lnTo>
                    <a:pt x="453580" y="34671"/>
                  </a:lnTo>
                  <a:lnTo>
                    <a:pt x="441741" y="26685"/>
                  </a:lnTo>
                  <a:lnTo>
                    <a:pt x="427354" y="23748"/>
                  </a:lnTo>
                  <a:close/>
                </a:path>
                <a:path w="588645" h="704214">
                  <a:moveTo>
                    <a:pt x="551052" y="76453"/>
                  </a:moveTo>
                  <a:lnTo>
                    <a:pt x="536471" y="79408"/>
                  </a:lnTo>
                  <a:lnTo>
                    <a:pt x="524700" y="87423"/>
                  </a:lnTo>
                  <a:lnTo>
                    <a:pt x="516834" y="99224"/>
                  </a:lnTo>
                  <a:lnTo>
                    <a:pt x="513968" y="113537"/>
                  </a:lnTo>
                  <a:lnTo>
                    <a:pt x="513968" y="410844"/>
                  </a:lnTo>
                  <a:lnTo>
                    <a:pt x="516834" y="425211"/>
                  </a:lnTo>
                  <a:lnTo>
                    <a:pt x="524700" y="437006"/>
                  </a:lnTo>
                  <a:lnTo>
                    <a:pt x="536471" y="444992"/>
                  </a:lnTo>
                  <a:lnTo>
                    <a:pt x="551052" y="447928"/>
                  </a:lnTo>
                  <a:lnTo>
                    <a:pt x="565439" y="444992"/>
                  </a:lnTo>
                  <a:lnTo>
                    <a:pt x="577278" y="437006"/>
                  </a:lnTo>
                  <a:lnTo>
                    <a:pt x="585307" y="425211"/>
                  </a:lnTo>
                  <a:lnTo>
                    <a:pt x="588263" y="410844"/>
                  </a:lnTo>
                  <a:lnTo>
                    <a:pt x="588263" y="113537"/>
                  </a:lnTo>
                  <a:lnTo>
                    <a:pt x="585307" y="99224"/>
                  </a:lnTo>
                  <a:lnTo>
                    <a:pt x="577278" y="87423"/>
                  </a:lnTo>
                  <a:lnTo>
                    <a:pt x="565439" y="79408"/>
                  </a:lnTo>
                  <a:lnTo>
                    <a:pt x="551052" y="76453"/>
                  </a:lnTo>
                  <a:close/>
                </a:path>
              </a:pathLst>
            </a:custGeom>
            <a:solidFill>
              <a:srgbClr val="2852DC"/>
            </a:solidFill>
          </p:spPr>
          <p:txBody>
            <a:bodyPr wrap="square" lIns="0" tIns="0" rIns="0" bIns="0" rtlCol="0"/>
            <a:lstStyle/>
            <a:p/>
          </p:txBody>
        </p:sp>
      </p:grpSp>
      <p:sp>
        <p:nvSpPr>
          <p:cNvPr id="42" name="object 42"/>
          <p:cNvSpPr txBox="1"/>
          <p:nvPr/>
        </p:nvSpPr>
        <p:spPr>
          <a:xfrm>
            <a:off x="6224778" y="1768602"/>
            <a:ext cx="1428115" cy="391160"/>
          </a:xfrm>
          <a:prstGeom prst="rect">
            <a:avLst/>
          </a:prstGeom>
        </p:spPr>
        <p:txBody>
          <a:bodyPr vert="horz" wrap="square" lIns="0" tIns="12700" rIns="0" bIns="0" rtlCol="0">
            <a:spAutoFit/>
          </a:bodyPr>
          <a:lstStyle/>
          <a:p>
            <a:pPr marL="12700" marR="5080">
              <a:lnSpc>
                <a:spcPct val="100000"/>
              </a:lnSpc>
              <a:spcBef>
                <a:spcPts val="100"/>
              </a:spcBef>
            </a:pPr>
            <a:r>
              <a:rPr sz="1200" spc="-10" dirty="0">
                <a:solidFill>
                  <a:srgbClr val="F7F8F9"/>
                </a:solidFill>
                <a:latin typeface="Microsoft Sans Serif" panose="020B0604020202020204"/>
                <a:cs typeface="Microsoft Sans Serif" panose="020B0604020202020204"/>
              </a:rPr>
              <a:t>Standard-</a:t>
            </a:r>
            <a:r>
              <a:rPr sz="1200" spc="-20" dirty="0">
                <a:solidFill>
                  <a:srgbClr val="F7F8F9"/>
                </a:solidFill>
                <a:latin typeface="Microsoft Sans Serif" panose="020B0604020202020204"/>
                <a:cs typeface="Microsoft Sans Serif" panose="020B0604020202020204"/>
              </a:rPr>
              <a:t>based </a:t>
            </a:r>
            <a:r>
              <a:rPr sz="1200" dirty="0">
                <a:solidFill>
                  <a:srgbClr val="F7F8F9"/>
                </a:solidFill>
                <a:latin typeface="Microsoft Sans Serif" panose="020B0604020202020204"/>
                <a:cs typeface="Microsoft Sans Serif" panose="020B0604020202020204"/>
              </a:rPr>
              <a:t>open</a:t>
            </a:r>
            <a:r>
              <a:rPr sz="1200" spc="-35"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RAN</a:t>
            </a:r>
            <a:r>
              <a:rPr sz="1200" spc="-15"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interfaces</a:t>
            </a:r>
            <a:endParaRPr sz="1200">
              <a:latin typeface="Microsoft Sans Serif" panose="020B0604020202020204"/>
              <a:cs typeface="Microsoft Sans Serif" panose="020B0604020202020204"/>
            </a:endParaRPr>
          </a:p>
        </p:txBody>
      </p:sp>
      <p:sp>
        <p:nvSpPr>
          <p:cNvPr id="43" name="object 43"/>
          <p:cNvSpPr txBox="1"/>
          <p:nvPr/>
        </p:nvSpPr>
        <p:spPr>
          <a:xfrm>
            <a:off x="6822693" y="2733547"/>
            <a:ext cx="1137285" cy="558800"/>
          </a:xfrm>
          <a:prstGeom prst="rect">
            <a:avLst/>
          </a:prstGeom>
        </p:spPr>
        <p:txBody>
          <a:bodyPr vert="horz" wrap="square" lIns="0" tIns="24765" rIns="0" bIns="0" rtlCol="0">
            <a:spAutoFit/>
          </a:bodyPr>
          <a:lstStyle/>
          <a:p>
            <a:pPr marL="12700" marR="5080">
              <a:lnSpc>
                <a:spcPts val="1380"/>
              </a:lnSpc>
              <a:spcBef>
                <a:spcPts val="195"/>
              </a:spcBef>
            </a:pPr>
            <a:r>
              <a:rPr sz="1200" spc="-10" dirty="0">
                <a:solidFill>
                  <a:srgbClr val="F7F8F9"/>
                </a:solidFill>
                <a:latin typeface="Microsoft Sans Serif" panose="020B0604020202020204"/>
                <a:cs typeface="Microsoft Sans Serif" panose="020B0604020202020204"/>
              </a:rPr>
              <a:t>Virtualized </a:t>
            </a:r>
            <a:r>
              <a:rPr sz="1200" dirty="0">
                <a:solidFill>
                  <a:srgbClr val="F7F8F9"/>
                </a:solidFill>
                <a:latin typeface="Microsoft Sans Serif" panose="020B0604020202020204"/>
                <a:cs typeface="Microsoft Sans Serif" panose="020B0604020202020204"/>
              </a:rPr>
              <a:t>software</a:t>
            </a:r>
            <a:r>
              <a:rPr sz="1200" spc="-55" dirty="0">
                <a:solidFill>
                  <a:srgbClr val="F7F8F9"/>
                </a:solidFill>
                <a:latin typeface="Microsoft Sans Serif" panose="020B0604020202020204"/>
                <a:cs typeface="Microsoft Sans Serif" panose="020B0604020202020204"/>
              </a:rPr>
              <a:t> </a:t>
            </a:r>
            <a:r>
              <a:rPr sz="1200" spc="-20" dirty="0">
                <a:solidFill>
                  <a:srgbClr val="F7F8F9"/>
                </a:solidFill>
                <a:latin typeface="Microsoft Sans Serif" panose="020B0604020202020204"/>
                <a:cs typeface="Microsoft Sans Serif" panose="020B0604020202020204"/>
              </a:rPr>
              <a:t>from </a:t>
            </a:r>
            <a:r>
              <a:rPr sz="1200" dirty="0">
                <a:solidFill>
                  <a:srgbClr val="F7F8F9"/>
                </a:solidFill>
                <a:latin typeface="Microsoft Sans Serif" panose="020B0604020202020204"/>
                <a:cs typeface="Microsoft Sans Serif" panose="020B0604020202020204"/>
              </a:rPr>
              <a:t>multiple</a:t>
            </a:r>
            <a:r>
              <a:rPr sz="1200" spc="-45"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vendors</a:t>
            </a:r>
            <a:endParaRPr sz="1200">
              <a:latin typeface="Microsoft Sans Serif" panose="020B0604020202020204"/>
              <a:cs typeface="Microsoft Sans Serif" panose="020B0604020202020204"/>
            </a:endParaRPr>
          </a:p>
        </p:txBody>
      </p:sp>
      <p:grpSp>
        <p:nvGrpSpPr>
          <p:cNvPr id="44" name="object 44"/>
          <p:cNvGrpSpPr/>
          <p:nvPr/>
        </p:nvGrpSpPr>
        <p:grpSpPr>
          <a:xfrm>
            <a:off x="0" y="1621536"/>
            <a:ext cx="12192000" cy="5236845"/>
            <a:chOff x="0" y="1621536"/>
            <a:chExt cx="12192000" cy="5236845"/>
          </a:xfrm>
        </p:grpSpPr>
        <p:pic>
          <p:nvPicPr>
            <p:cNvPr id="45" name="object 45"/>
            <p:cNvPicPr/>
            <p:nvPr/>
          </p:nvPicPr>
          <p:blipFill>
            <a:blip r:embed="rId12" cstate="print"/>
            <a:stretch>
              <a:fillRect/>
            </a:stretch>
          </p:blipFill>
          <p:spPr>
            <a:xfrm>
              <a:off x="4821935" y="4174236"/>
              <a:ext cx="408431" cy="161544"/>
            </a:xfrm>
            <a:prstGeom prst="rect">
              <a:avLst/>
            </a:prstGeom>
          </p:spPr>
        </p:pic>
        <p:pic>
          <p:nvPicPr>
            <p:cNvPr id="46" name="object 46"/>
            <p:cNvPicPr/>
            <p:nvPr/>
          </p:nvPicPr>
          <p:blipFill>
            <a:blip r:embed="rId13" cstate="print"/>
            <a:stretch>
              <a:fillRect/>
            </a:stretch>
          </p:blipFill>
          <p:spPr>
            <a:xfrm>
              <a:off x="4821935" y="1621536"/>
              <a:ext cx="408431" cy="163067"/>
            </a:xfrm>
            <a:prstGeom prst="rect">
              <a:avLst/>
            </a:prstGeom>
          </p:spPr>
        </p:pic>
        <p:sp>
          <p:nvSpPr>
            <p:cNvPr id="47" name="object 47"/>
            <p:cNvSpPr/>
            <p:nvPr/>
          </p:nvSpPr>
          <p:spPr>
            <a:xfrm>
              <a:off x="53339" y="5806439"/>
              <a:ext cx="12138660" cy="942340"/>
            </a:xfrm>
            <a:custGeom>
              <a:avLst/>
              <a:gdLst/>
              <a:ahLst/>
              <a:cxnLst/>
              <a:rect l="l" t="t" r="r" b="b"/>
              <a:pathLst>
                <a:path w="12138660" h="942340">
                  <a:moveTo>
                    <a:pt x="0" y="941832"/>
                  </a:moveTo>
                  <a:lnTo>
                    <a:pt x="12138660" y="941832"/>
                  </a:lnTo>
                  <a:lnTo>
                    <a:pt x="12138660" y="0"/>
                  </a:lnTo>
                  <a:lnTo>
                    <a:pt x="0" y="0"/>
                  </a:lnTo>
                  <a:lnTo>
                    <a:pt x="0" y="941832"/>
                  </a:lnTo>
                  <a:close/>
                </a:path>
              </a:pathLst>
            </a:custGeom>
            <a:solidFill>
              <a:srgbClr val="445676"/>
            </a:solidFill>
          </p:spPr>
          <p:txBody>
            <a:bodyPr wrap="square" lIns="0" tIns="0" rIns="0" bIns="0" rtlCol="0"/>
            <a:lstStyle/>
            <a:p/>
          </p:txBody>
        </p:sp>
        <p:pic>
          <p:nvPicPr>
            <p:cNvPr id="48" name="object 48"/>
            <p:cNvPicPr/>
            <p:nvPr/>
          </p:nvPicPr>
          <p:blipFill>
            <a:blip r:embed="rId14" cstate="print"/>
            <a:stretch>
              <a:fillRect/>
            </a:stretch>
          </p:blipFill>
          <p:spPr>
            <a:xfrm>
              <a:off x="54864" y="5364480"/>
              <a:ext cx="12137136" cy="441959"/>
            </a:xfrm>
            <a:prstGeom prst="rect">
              <a:avLst/>
            </a:prstGeom>
          </p:spPr>
        </p:pic>
        <p:pic>
          <p:nvPicPr>
            <p:cNvPr id="49" name="object 49"/>
            <p:cNvPicPr/>
            <p:nvPr/>
          </p:nvPicPr>
          <p:blipFill>
            <a:blip r:embed="rId15" cstate="print"/>
            <a:stretch>
              <a:fillRect/>
            </a:stretch>
          </p:blipFill>
          <p:spPr>
            <a:xfrm>
              <a:off x="0" y="3410686"/>
              <a:ext cx="3357371" cy="3447313"/>
            </a:xfrm>
            <a:prstGeom prst="rect">
              <a:avLst/>
            </a:prstGeom>
          </p:spPr>
        </p:pic>
        <p:pic>
          <p:nvPicPr>
            <p:cNvPr id="50" name="object 50"/>
            <p:cNvPicPr/>
            <p:nvPr/>
          </p:nvPicPr>
          <p:blipFill>
            <a:blip r:embed="rId16" cstate="print"/>
            <a:stretch>
              <a:fillRect/>
            </a:stretch>
          </p:blipFill>
          <p:spPr>
            <a:xfrm>
              <a:off x="0" y="4517136"/>
              <a:ext cx="2546603" cy="2340861"/>
            </a:xfrm>
            <a:prstGeom prst="rect">
              <a:avLst/>
            </a:prstGeom>
          </p:spPr>
        </p:pic>
      </p:grpSp>
      <p:sp>
        <p:nvSpPr>
          <p:cNvPr id="51" name="object 51"/>
          <p:cNvSpPr txBox="1"/>
          <p:nvPr/>
        </p:nvSpPr>
        <p:spPr>
          <a:xfrm>
            <a:off x="10380091" y="2511678"/>
            <a:ext cx="1336675" cy="804545"/>
          </a:xfrm>
          <a:prstGeom prst="rect">
            <a:avLst/>
          </a:prstGeom>
        </p:spPr>
        <p:txBody>
          <a:bodyPr vert="horz" wrap="square" lIns="0" tIns="99695" rIns="0" bIns="0" rtlCol="0">
            <a:spAutoFit/>
          </a:bodyPr>
          <a:lstStyle/>
          <a:p>
            <a:pPr marL="12700">
              <a:lnSpc>
                <a:spcPct val="100000"/>
              </a:lnSpc>
              <a:spcBef>
                <a:spcPts val="785"/>
              </a:spcBef>
            </a:pPr>
            <a:r>
              <a:rPr sz="1800" spc="-10" dirty="0">
                <a:solidFill>
                  <a:srgbClr val="F7F8F9"/>
                </a:solidFill>
                <a:latin typeface="Microsoft Sans Serif" panose="020B0604020202020204"/>
                <a:cs typeface="Microsoft Sans Serif" panose="020B0604020202020204"/>
              </a:rPr>
              <a:t>Qualcomm</a:t>
            </a:r>
            <a:endParaRPr sz="1800">
              <a:latin typeface="Microsoft Sans Serif" panose="020B0604020202020204"/>
              <a:cs typeface="Microsoft Sans Serif" panose="020B0604020202020204"/>
            </a:endParaRPr>
          </a:p>
          <a:p>
            <a:pPr marL="12700" marR="5080">
              <a:lnSpc>
                <a:spcPts val="1390"/>
              </a:lnSpc>
              <a:spcBef>
                <a:spcPts val="540"/>
              </a:spcBef>
            </a:pPr>
            <a:r>
              <a:rPr sz="1200" spc="-10" dirty="0">
                <a:solidFill>
                  <a:srgbClr val="F7F8F9"/>
                </a:solidFill>
                <a:latin typeface="Microsoft Sans Serif" panose="020B0604020202020204"/>
                <a:cs typeface="Microsoft Sans Serif" panose="020B0604020202020204"/>
              </a:rPr>
              <a:t>High-performance Modem-</a:t>
            </a:r>
            <a:r>
              <a:rPr sz="1200" dirty="0">
                <a:solidFill>
                  <a:srgbClr val="F7F8F9"/>
                </a:solidFill>
                <a:latin typeface="Microsoft Sans Serif" panose="020B0604020202020204"/>
                <a:cs typeface="Microsoft Sans Serif" panose="020B0604020202020204"/>
              </a:rPr>
              <a:t>RF</a:t>
            </a:r>
            <a:r>
              <a:rPr sz="1200" spc="-5"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System</a:t>
            </a:r>
            <a:endParaRPr sz="1200">
              <a:latin typeface="Microsoft Sans Serif" panose="020B0604020202020204"/>
              <a:cs typeface="Microsoft Sans Serif" panose="020B0604020202020204"/>
            </a:endParaRPr>
          </a:p>
        </p:txBody>
      </p:sp>
      <p:sp>
        <p:nvSpPr>
          <p:cNvPr id="52" name="object 52"/>
          <p:cNvSpPr txBox="1"/>
          <p:nvPr/>
        </p:nvSpPr>
        <p:spPr>
          <a:xfrm>
            <a:off x="657250" y="5127497"/>
            <a:ext cx="882650" cy="503555"/>
          </a:xfrm>
          <a:prstGeom prst="rect">
            <a:avLst/>
          </a:prstGeom>
        </p:spPr>
        <p:txBody>
          <a:bodyPr vert="horz" wrap="square" lIns="0" tIns="12065" rIns="0" bIns="0" rtlCol="0">
            <a:spAutoFit/>
          </a:bodyPr>
          <a:lstStyle/>
          <a:p>
            <a:pPr marL="12700">
              <a:lnSpc>
                <a:spcPts val="1885"/>
              </a:lnSpc>
              <a:spcBef>
                <a:spcPts val="95"/>
              </a:spcBef>
            </a:pPr>
            <a:r>
              <a:rPr sz="1600" dirty="0">
                <a:solidFill>
                  <a:srgbClr val="F7F8F9"/>
                </a:solidFill>
                <a:latin typeface="Microsoft Sans Serif" panose="020B0604020202020204"/>
                <a:cs typeface="Microsoft Sans Serif" panose="020B0604020202020204"/>
              </a:rPr>
              <a:t>5G</a:t>
            </a:r>
            <a:r>
              <a:rPr sz="1600" spc="-15" dirty="0">
                <a:solidFill>
                  <a:srgbClr val="F7F8F9"/>
                </a:solidFill>
                <a:latin typeface="Microsoft Sans Serif" panose="020B0604020202020204"/>
                <a:cs typeface="Microsoft Sans Serif" panose="020B0604020202020204"/>
              </a:rPr>
              <a:t> </a:t>
            </a:r>
            <a:r>
              <a:rPr sz="1600" spc="-25" dirty="0">
                <a:solidFill>
                  <a:srgbClr val="F7F8F9"/>
                </a:solidFill>
                <a:latin typeface="Microsoft Sans Serif" panose="020B0604020202020204"/>
                <a:cs typeface="Microsoft Sans Serif" panose="020B0604020202020204"/>
              </a:rPr>
              <a:t>RAN</a:t>
            </a:r>
            <a:endParaRPr sz="1600">
              <a:latin typeface="Microsoft Sans Serif" panose="020B0604020202020204"/>
              <a:cs typeface="Microsoft Sans Serif" panose="020B0604020202020204"/>
            </a:endParaRPr>
          </a:p>
          <a:p>
            <a:pPr marL="12700">
              <a:lnSpc>
                <a:spcPts val="1885"/>
              </a:lnSpc>
            </a:pPr>
            <a:r>
              <a:rPr sz="1600" spc="-10" dirty="0">
                <a:solidFill>
                  <a:srgbClr val="F7F8F9"/>
                </a:solidFill>
                <a:latin typeface="Microsoft Sans Serif" panose="020B0604020202020204"/>
                <a:cs typeface="Microsoft Sans Serif" panose="020B0604020202020204"/>
              </a:rPr>
              <a:t>Platforms</a:t>
            </a:r>
            <a:endParaRPr sz="1600">
              <a:latin typeface="Microsoft Sans Serif" panose="020B0604020202020204"/>
              <a:cs typeface="Microsoft Sans Serif" panose="020B0604020202020204"/>
            </a:endParaRPr>
          </a:p>
        </p:txBody>
      </p:sp>
      <p:grpSp>
        <p:nvGrpSpPr>
          <p:cNvPr id="53" name="object 53"/>
          <p:cNvGrpSpPr/>
          <p:nvPr/>
        </p:nvGrpSpPr>
        <p:grpSpPr>
          <a:xfrm>
            <a:off x="3285744" y="1953767"/>
            <a:ext cx="8192770" cy="4528820"/>
            <a:chOff x="3285744" y="1953767"/>
            <a:chExt cx="8192770" cy="4528820"/>
          </a:xfrm>
        </p:grpSpPr>
        <p:sp>
          <p:nvSpPr>
            <p:cNvPr id="54" name="object 54"/>
            <p:cNvSpPr/>
            <p:nvPr/>
          </p:nvSpPr>
          <p:spPr>
            <a:xfrm>
              <a:off x="4352544" y="5835396"/>
              <a:ext cx="5710555" cy="647065"/>
            </a:xfrm>
            <a:custGeom>
              <a:avLst/>
              <a:gdLst/>
              <a:ahLst/>
              <a:cxnLst/>
              <a:rect l="l" t="t" r="r" b="b"/>
              <a:pathLst>
                <a:path w="5710555" h="647064">
                  <a:moveTo>
                    <a:pt x="0" y="0"/>
                  </a:moveTo>
                  <a:lnTo>
                    <a:pt x="0" y="646658"/>
                  </a:lnTo>
                </a:path>
                <a:path w="5710555" h="647064">
                  <a:moveTo>
                    <a:pt x="1905000" y="0"/>
                  </a:moveTo>
                  <a:lnTo>
                    <a:pt x="1905000" y="646658"/>
                  </a:lnTo>
                </a:path>
                <a:path w="5710555" h="647064">
                  <a:moveTo>
                    <a:pt x="3813048" y="0"/>
                  </a:moveTo>
                  <a:lnTo>
                    <a:pt x="3813048" y="646658"/>
                  </a:lnTo>
                </a:path>
                <a:path w="5710555" h="647064">
                  <a:moveTo>
                    <a:pt x="5710428" y="0"/>
                  </a:moveTo>
                  <a:lnTo>
                    <a:pt x="5710428" y="646658"/>
                  </a:lnTo>
                </a:path>
              </a:pathLst>
            </a:custGeom>
            <a:ln w="12700">
              <a:solidFill>
                <a:srgbClr val="ACB9CF"/>
              </a:solidFill>
            </a:ln>
          </p:spPr>
          <p:txBody>
            <a:bodyPr wrap="square" lIns="0" tIns="0" rIns="0" bIns="0" rtlCol="0"/>
            <a:lstStyle/>
            <a:p/>
          </p:txBody>
        </p:sp>
        <p:sp>
          <p:nvSpPr>
            <p:cNvPr id="55" name="object 55"/>
            <p:cNvSpPr/>
            <p:nvPr/>
          </p:nvSpPr>
          <p:spPr>
            <a:xfrm>
              <a:off x="9208770" y="2809493"/>
              <a:ext cx="1056640" cy="1382395"/>
            </a:xfrm>
            <a:custGeom>
              <a:avLst/>
              <a:gdLst/>
              <a:ahLst/>
              <a:cxnLst/>
              <a:rect l="l" t="t" r="r" b="b"/>
              <a:pathLst>
                <a:path w="1056640" h="1382395">
                  <a:moveTo>
                    <a:pt x="1056131" y="167639"/>
                  </a:moveTo>
                  <a:lnTo>
                    <a:pt x="0" y="167639"/>
                  </a:lnTo>
                  <a:lnTo>
                    <a:pt x="0" y="0"/>
                  </a:lnTo>
                </a:path>
                <a:path w="1056640" h="1382395">
                  <a:moveTo>
                    <a:pt x="1056131" y="268223"/>
                  </a:moveTo>
                  <a:lnTo>
                    <a:pt x="0" y="268223"/>
                  </a:lnTo>
                  <a:lnTo>
                    <a:pt x="0" y="1382267"/>
                  </a:lnTo>
                </a:path>
              </a:pathLst>
            </a:custGeom>
            <a:ln w="28575">
              <a:solidFill>
                <a:srgbClr val="CDD5E1"/>
              </a:solidFill>
            </a:ln>
          </p:spPr>
          <p:txBody>
            <a:bodyPr wrap="square" lIns="0" tIns="0" rIns="0" bIns="0" rtlCol="0"/>
            <a:lstStyle/>
            <a:p/>
          </p:txBody>
        </p:sp>
        <p:sp>
          <p:nvSpPr>
            <p:cNvPr id="56" name="object 56"/>
            <p:cNvSpPr/>
            <p:nvPr/>
          </p:nvSpPr>
          <p:spPr>
            <a:xfrm>
              <a:off x="3285744" y="5550407"/>
              <a:ext cx="6106795" cy="544195"/>
            </a:xfrm>
            <a:custGeom>
              <a:avLst/>
              <a:gdLst/>
              <a:ahLst/>
              <a:cxnLst/>
              <a:rect l="l" t="t" r="r" b="b"/>
              <a:pathLst>
                <a:path w="6106795" h="544195">
                  <a:moveTo>
                    <a:pt x="148183" y="140589"/>
                  </a:moveTo>
                  <a:lnTo>
                    <a:pt x="146075" y="129603"/>
                  </a:lnTo>
                  <a:lnTo>
                    <a:pt x="143497" y="116420"/>
                  </a:lnTo>
                  <a:lnTo>
                    <a:pt x="133388" y="100926"/>
                  </a:lnTo>
                  <a:lnTo>
                    <a:pt x="130683" y="96774"/>
                  </a:lnTo>
                  <a:lnTo>
                    <a:pt x="111658" y="83515"/>
                  </a:lnTo>
                  <a:lnTo>
                    <a:pt x="88392" y="78651"/>
                  </a:lnTo>
                  <a:lnTo>
                    <a:pt x="65036" y="83515"/>
                  </a:lnTo>
                  <a:lnTo>
                    <a:pt x="45986" y="96774"/>
                  </a:lnTo>
                  <a:lnTo>
                    <a:pt x="33147" y="116420"/>
                  </a:lnTo>
                  <a:lnTo>
                    <a:pt x="30568" y="129603"/>
                  </a:lnTo>
                  <a:lnTo>
                    <a:pt x="28460" y="140589"/>
                  </a:lnTo>
                  <a:lnTo>
                    <a:pt x="30975" y="157734"/>
                  </a:lnTo>
                  <a:lnTo>
                    <a:pt x="31051" y="158330"/>
                  </a:lnTo>
                  <a:lnTo>
                    <a:pt x="65024" y="197459"/>
                  </a:lnTo>
                  <a:lnTo>
                    <a:pt x="69596" y="198399"/>
                  </a:lnTo>
                  <a:lnTo>
                    <a:pt x="69596" y="174294"/>
                  </a:lnTo>
                  <a:lnTo>
                    <a:pt x="64643" y="171132"/>
                  </a:lnTo>
                  <a:lnTo>
                    <a:pt x="59055" y="165023"/>
                  </a:lnTo>
                  <a:lnTo>
                    <a:pt x="54813" y="157734"/>
                  </a:lnTo>
                  <a:lnTo>
                    <a:pt x="52120" y="149504"/>
                  </a:lnTo>
                  <a:lnTo>
                    <a:pt x="51257" y="141389"/>
                  </a:lnTo>
                  <a:lnTo>
                    <a:pt x="51181" y="140589"/>
                  </a:lnTo>
                  <a:lnTo>
                    <a:pt x="54102" y="125133"/>
                  </a:lnTo>
                  <a:lnTo>
                    <a:pt x="62064" y="112534"/>
                  </a:lnTo>
                  <a:lnTo>
                    <a:pt x="73888" y="104051"/>
                  </a:lnTo>
                  <a:lnTo>
                    <a:pt x="88392" y="100926"/>
                  </a:lnTo>
                  <a:lnTo>
                    <a:pt x="102831" y="104051"/>
                  </a:lnTo>
                  <a:lnTo>
                    <a:pt x="114655" y="112534"/>
                  </a:lnTo>
                  <a:lnTo>
                    <a:pt x="122656" y="125133"/>
                  </a:lnTo>
                  <a:lnTo>
                    <a:pt x="125590" y="140589"/>
                  </a:lnTo>
                  <a:lnTo>
                    <a:pt x="124637" y="149504"/>
                  </a:lnTo>
                  <a:lnTo>
                    <a:pt x="121894" y="157734"/>
                  </a:lnTo>
                  <a:lnTo>
                    <a:pt x="117614" y="165023"/>
                  </a:lnTo>
                  <a:lnTo>
                    <a:pt x="112014" y="171132"/>
                  </a:lnTo>
                  <a:lnTo>
                    <a:pt x="107061" y="174294"/>
                  </a:lnTo>
                  <a:lnTo>
                    <a:pt x="107061" y="198399"/>
                  </a:lnTo>
                  <a:lnTo>
                    <a:pt x="137960" y="175056"/>
                  </a:lnTo>
                  <a:lnTo>
                    <a:pt x="148069" y="141389"/>
                  </a:lnTo>
                  <a:lnTo>
                    <a:pt x="148183" y="140589"/>
                  </a:lnTo>
                  <a:close/>
                </a:path>
                <a:path w="6106795" h="544195">
                  <a:moveTo>
                    <a:pt x="176657" y="140589"/>
                  </a:moveTo>
                  <a:lnTo>
                    <a:pt x="150812" y="74587"/>
                  </a:lnTo>
                  <a:lnTo>
                    <a:pt x="109804" y="51816"/>
                  </a:lnTo>
                  <a:lnTo>
                    <a:pt x="88392" y="47244"/>
                  </a:lnTo>
                  <a:lnTo>
                    <a:pt x="53949" y="54584"/>
                  </a:lnTo>
                  <a:lnTo>
                    <a:pt x="25857" y="74587"/>
                  </a:lnTo>
                  <a:lnTo>
                    <a:pt x="6934" y="104267"/>
                  </a:lnTo>
                  <a:lnTo>
                    <a:pt x="0" y="140589"/>
                  </a:lnTo>
                  <a:lnTo>
                    <a:pt x="3962" y="168351"/>
                  </a:lnTo>
                  <a:lnTo>
                    <a:pt x="15074" y="192786"/>
                  </a:lnTo>
                  <a:lnTo>
                    <a:pt x="32143" y="212636"/>
                  </a:lnTo>
                  <a:lnTo>
                    <a:pt x="53975" y="226606"/>
                  </a:lnTo>
                  <a:lnTo>
                    <a:pt x="69596" y="231736"/>
                  </a:lnTo>
                  <a:lnTo>
                    <a:pt x="69596" y="226974"/>
                  </a:lnTo>
                  <a:lnTo>
                    <a:pt x="55626" y="222402"/>
                  </a:lnTo>
                  <a:lnTo>
                    <a:pt x="34899" y="209118"/>
                  </a:lnTo>
                  <a:lnTo>
                    <a:pt x="18681" y="190246"/>
                  </a:lnTo>
                  <a:lnTo>
                    <a:pt x="8089" y="167005"/>
                  </a:lnTo>
                  <a:lnTo>
                    <a:pt x="4432" y="141389"/>
                  </a:lnTo>
                  <a:lnTo>
                    <a:pt x="4318" y="140589"/>
                  </a:lnTo>
                  <a:lnTo>
                    <a:pt x="10909" y="106045"/>
                  </a:lnTo>
                  <a:lnTo>
                    <a:pt x="28917" y="77825"/>
                  </a:lnTo>
                  <a:lnTo>
                    <a:pt x="55638" y="58801"/>
                  </a:lnTo>
                  <a:lnTo>
                    <a:pt x="88392" y="51816"/>
                  </a:lnTo>
                  <a:lnTo>
                    <a:pt x="121056" y="58801"/>
                  </a:lnTo>
                  <a:lnTo>
                    <a:pt x="147739" y="77825"/>
                  </a:lnTo>
                  <a:lnTo>
                    <a:pt x="165735" y="106045"/>
                  </a:lnTo>
                  <a:lnTo>
                    <a:pt x="172339" y="140589"/>
                  </a:lnTo>
                  <a:lnTo>
                    <a:pt x="168554" y="167005"/>
                  </a:lnTo>
                  <a:lnTo>
                    <a:pt x="157962" y="190246"/>
                  </a:lnTo>
                  <a:lnTo>
                    <a:pt x="141744" y="209118"/>
                  </a:lnTo>
                  <a:lnTo>
                    <a:pt x="121031" y="222402"/>
                  </a:lnTo>
                  <a:lnTo>
                    <a:pt x="107061" y="226974"/>
                  </a:lnTo>
                  <a:lnTo>
                    <a:pt x="107061" y="231736"/>
                  </a:lnTo>
                  <a:lnTo>
                    <a:pt x="144500" y="212636"/>
                  </a:lnTo>
                  <a:lnTo>
                    <a:pt x="172681" y="168351"/>
                  </a:lnTo>
                  <a:lnTo>
                    <a:pt x="176530" y="141389"/>
                  </a:lnTo>
                  <a:lnTo>
                    <a:pt x="176657" y="140589"/>
                  </a:lnTo>
                  <a:close/>
                </a:path>
                <a:path w="6106795" h="544195">
                  <a:moveTo>
                    <a:pt x="407390" y="140589"/>
                  </a:moveTo>
                  <a:lnTo>
                    <a:pt x="392582" y="100926"/>
                  </a:lnTo>
                  <a:lnTo>
                    <a:pt x="347472" y="78651"/>
                  </a:lnTo>
                  <a:lnTo>
                    <a:pt x="324192" y="83515"/>
                  </a:lnTo>
                  <a:lnTo>
                    <a:pt x="305181" y="96774"/>
                  </a:lnTo>
                  <a:lnTo>
                    <a:pt x="292354" y="116420"/>
                  </a:lnTo>
                  <a:lnTo>
                    <a:pt x="289775" y="129603"/>
                  </a:lnTo>
                  <a:lnTo>
                    <a:pt x="287667" y="140589"/>
                  </a:lnTo>
                  <a:lnTo>
                    <a:pt x="290182" y="157734"/>
                  </a:lnTo>
                  <a:lnTo>
                    <a:pt x="290258" y="158330"/>
                  </a:lnTo>
                  <a:lnTo>
                    <a:pt x="324231" y="197459"/>
                  </a:lnTo>
                  <a:lnTo>
                    <a:pt x="328803" y="198399"/>
                  </a:lnTo>
                  <a:lnTo>
                    <a:pt x="328803" y="174294"/>
                  </a:lnTo>
                  <a:lnTo>
                    <a:pt x="323850" y="171132"/>
                  </a:lnTo>
                  <a:lnTo>
                    <a:pt x="318236" y="165023"/>
                  </a:lnTo>
                  <a:lnTo>
                    <a:pt x="313956" y="157734"/>
                  </a:lnTo>
                  <a:lnTo>
                    <a:pt x="311213" y="149504"/>
                  </a:lnTo>
                  <a:lnTo>
                    <a:pt x="310349" y="141389"/>
                  </a:lnTo>
                  <a:lnTo>
                    <a:pt x="310261" y="140589"/>
                  </a:lnTo>
                  <a:lnTo>
                    <a:pt x="313194" y="125133"/>
                  </a:lnTo>
                  <a:lnTo>
                    <a:pt x="321195" y="112534"/>
                  </a:lnTo>
                  <a:lnTo>
                    <a:pt x="333019" y="104051"/>
                  </a:lnTo>
                  <a:lnTo>
                    <a:pt x="347472" y="100926"/>
                  </a:lnTo>
                  <a:lnTo>
                    <a:pt x="361962" y="104051"/>
                  </a:lnTo>
                  <a:lnTo>
                    <a:pt x="373786" y="112534"/>
                  </a:lnTo>
                  <a:lnTo>
                    <a:pt x="381762" y="125133"/>
                  </a:lnTo>
                  <a:lnTo>
                    <a:pt x="384670" y="140589"/>
                  </a:lnTo>
                  <a:lnTo>
                    <a:pt x="383730" y="149504"/>
                  </a:lnTo>
                  <a:lnTo>
                    <a:pt x="381038" y="157734"/>
                  </a:lnTo>
                  <a:lnTo>
                    <a:pt x="376796" y="165023"/>
                  </a:lnTo>
                  <a:lnTo>
                    <a:pt x="371221" y="171132"/>
                  </a:lnTo>
                  <a:lnTo>
                    <a:pt x="366268" y="174294"/>
                  </a:lnTo>
                  <a:lnTo>
                    <a:pt x="366268" y="198399"/>
                  </a:lnTo>
                  <a:lnTo>
                    <a:pt x="397167" y="175056"/>
                  </a:lnTo>
                  <a:lnTo>
                    <a:pt x="407276" y="141389"/>
                  </a:lnTo>
                  <a:lnTo>
                    <a:pt x="407390" y="140589"/>
                  </a:lnTo>
                  <a:close/>
                </a:path>
                <a:path w="6106795" h="544195">
                  <a:moveTo>
                    <a:pt x="411099" y="303784"/>
                  </a:moveTo>
                  <a:lnTo>
                    <a:pt x="403352" y="295567"/>
                  </a:lnTo>
                  <a:lnTo>
                    <a:pt x="357886" y="295567"/>
                  </a:lnTo>
                  <a:lnTo>
                    <a:pt x="357886" y="169392"/>
                  </a:lnTo>
                  <a:lnTo>
                    <a:pt x="358228" y="169392"/>
                  </a:lnTo>
                  <a:lnTo>
                    <a:pt x="365277" y="164757"/>
                  </a:lnTo>
                  <a:lnTo>
                    <a:pt x="370662" y="158330"/>
                  </a:lnTo>
                  <a:lnTo>
                    <a:pt x="374154" y="150406"/>
                  </a:lnTo>
                  <a:lnTo>
                    <a:pt x="375412" y="141389"/>
                  </a:lnTo>
                  <a:lnTo>
                    <a:pt x="373214" y="129603"/>
                  </a:lnTo>
                  <a:lnTo>
                    <a:pt x="367245" y="119989"/>
                  </a:lnTo>
                  <a:lnTo>
                    <a:pt x="358368" y="113499"/>
                  </a:lnTo>
                  <a:lnTo>
                    <a:pt x="347472" y="111112"/>
                  </a:lnTo>
                  <a:lnTo>
                    <a:pt x="336638" y="113499"/>
                  </a:lnTo>
                  <a:lnTo>
                    <a:pt x="327799" y="119989"/>
                  </a:lnTo>
                  <a:lnTo>
                    <a:pt x="321843" y="129603"/>
                  </a:lnTo>
                  <a:lnTo>
                    <a:pt x="319659" y="141389"/>
                  </a:lnTo>
                  <a:lnTo>
                    <a:pt x="320776" y="149504"/>
                  </a:lnTo>
                  <a:lnTo>
                    <a:pt x="320903" y="150406"/>
                  </a:lnTo>
                  <a:lnTo>
                    <a:pt x="324396" y="158330"/>
                  </a:lnTo>
                  <a:lnTo>
                    <a:pt x="329780" y="164757"/>
                  </a:lnTo>
                  <a:lnTo>
                    <a:pt x="336829" y="169392"/>
                  </a:lnTo>
                  <a:lnTo>
                    <a:pt x="337058" y="169392"/>
                  </a:lnTo>
                  <a:lnTo>
                    <a:pt x="337058" y="295567"/>
                  </a:lnTo>
                  <a:lnTo>
                    <a:pt x="98806" y="295567"/>
                  </a:lnTo>
                  <a:lnTo>
                    <a:pt x="98806" y="169392"/>
                  </a:lnTo>
                  <a:lnTo>
                    <a:pt x="99021" y="169392"/>
                  </a:lnTo>
                  <a:lnTo>
                    <a:pt x="106070" y="164757"/>
                  </a:lnTo>
                  <a:lnTo>
                    <a:pt x="111455" y="158330"/>
                  </a:lnTo>
                  <a:lnTo>
                    <a:pt x="114947" y="150406"/>
                  </a:lnTo>
                  <a:lnTo>
                    <a:pt x="116205" y="141389"/>
                  </a:lnTo>
                  <a:lnTo>
                    <a:pt x="114007" y="129603"/>
                  </a:lnTo>
                  <a:lnTo>
                    <a:pt x="108051" y="119989"/>
                  </a:lnTo>
                  <a:lnTo>
                    <a:pt x="99212" y="113499"/>
                  </a:lnTo>
                  <a:lnTo>
                    <a:pt x="88392" y="111112"/>
                  </a:lnTo>
                  <a:lnTo>
                    <a:pt x="77482" y="113499"/>
                  </a:lnTo>
                  <a:lnTo>
                    <a:pt x="68605" y="119989"/>
                  </a:lnTo>
                  <a:lnTo>
                    <a:pt x="62636" y="129603"/>
                  </a:lnTo>
                  <a:lnTo>
                    <a:pt x="60452" y="141389"/>
                  </a:lnTo>
                  <a:lnTo>
                    <a:pt x="61569" y="149504"/>
                  </a:lnTo>
                  <a:lnTo>
                    <a:pt x="61696" y="150406"/>
                  </a:lnTo>
                  <a:lnTo>
                    <a:pt x="65189" y="158330"/>
                  </a:lnTo>
                  <a:lnTo>
                    <a:pt x="70573" y="164757"/>
                  </a:lnTo>
                  <a:lnTo>
                    <a:pt x="77622" y="169392"/>
                  </a:lnTo>
                  <a:lnTo>
                    <a:pt x="77978" y="169392"/>
                  </a:lnTo>
                  <a:lnTo>
                    <a:pt x="77978" y="295567"/>
                  </a:lnTo>
                  <a:lnTo>
                    <a:pt x="16383" y="295567"/>
                  </a:lnTo>
                  <a:lnTo>
                    <a:pt x="8509" y="303784"/>
                  </a:lnTo>
                  <a:lnTo>
                    <a:pt x="8509" y="515429"/>
                  </a:lnTo>
                  <a:lnTo>
                    <a:pt x="16383" y="523659"/>
                  </a:lnTo>
                  <a:lnTo>
                    <a:pt x="39484" y="523659"/>
                  </a:lnTo>
                  <a:lnTo>
                    <a:pt x="39484" y="536168"/>
                  </a:lnTo>
                  <a:lnTo>
                    <a:pt x="44196" y="541020"/>
                  </a:lnTo>
                  <a:lnTo>
                    <a:pt x="113030" y="541020"/>
                  </a:lnTo>
                  <a:lnTo>
                    <a:pt x="117729" y="536168"/>
                  </a:lnTo>
                  <a:lnTo>
                    <a:pt x="117729" y="523659"/>
                  </a:lnTo>
                  <a:lnTo>
                    <a:pt x="303149" y="523659"/>
                  </a:lnTo>
                  <a:lnTo>
                    <a:pt x="303149" y="536168"/>
                  </a:lnTo>
                  <a:lnTo>
                    <a:pt x="307721" y="541020"/>
                  </a:lnTo>
                  <a:lnTo>
                    <a:pt x="376555" y="541020"/>
                  </a:lnTo>
                  <a:lnTo>
                    <a:pt x="381254" y="536168"/>
                  </a:lnTo>
                  <a:lnTo>
                    <a:pt x="381254" y="523659"/>
                  </a:lnTo>
                  <a:lnTo>
                    <a:pt x="403352" y="523659"/>
                  </a:lnTo>
                  <a:lnTo>
                    <a:pt x="411099" y="515429"/>
                  </a:lnTo>
                  <a:lnTo>
                    <a:pt x="411099" y="303784"/>
                  </a:lnTo>
                  <a:close/>
                </a:path>
                <a:path w="6106795" h="544195">
                  <a:moveTo>
                    <a:pt x="435864" y="140589"/>
                  </a:moveTo>
                  <a:lnTo>
                    <a:pt x="409994" y="74587"/>
                  </a:lnTo>
                  <a:lnTo>
                    <a:pt x="368935" y="51816"/>
                  </a:lnTo>
                  <a:lnTo>
                    <a:pt x="347472" y="47244"/>
                  </a:lnTo>
                  <a:lnTo>
                    <a:pt x="313105" y="54584"/>
                  </a:lnTo>
                  <a:lnTo>
                    <a:pt x="285038" y="74587"/>
                  </a:lnTo>
                  <a:lnTo>
                    <a:pt x="266128" y="104267"/>
                  </a:lnTo>
                  <a:lnTo>
                    <a:pt x="259207" y="140589"/>
                  </a:lnTo>
                  <a:lnTo>
                    <a:pt x="263169" y="168351"/>
                  </a:lnTo>
                  <a:lnTo>
                    <a:pt x="274281" y="192786"/>
                  </a:lnTo>
                  <a:lnTo>
                    <a:pt x="291350" y="212636"/>
                  </a:lnTo>
                  <a:lnTo>
                    <a:pt x="313182" y="226606"/>
                  </a:lnTo>
                  <a:lnTo>
                    <a:pt x="328803" y="231736"/>
                  </a:lnTo>
                  <a:lnTo>
                    <a:pt x="328803" y="226974"/>
                  </a:lnTo>
                  <a:lnTo>
                    <a:pt x="314833" y="222402"/>
                  </a:lnTo>
                  <a:lnTo>
                    <a:pt x="294106" y="209118"/>
                  </a:lnTo>
                  <a:lnTo>
                    <a:pt x="277888" y="190246"/>
                  </a:lnTo>
                  <a:lnTo>
                    <a:pt x="267296" y="167005"/>
                  </a:lnTo>
                  <a:lnTo>
                    <a:pt x="263639" y="141389"/>
                  </a:lnTo>
                  <a:lnTo>
                    <a:pt x="263525" y="140589"/>
                  </a:lnTo>
                  <a:lnTo>
                    <a:pt x="270116" y="106045"/>
                  </a:lnTo>
                  <a:lnTo>
                    <a:pt x="288112" y="77825"/>
                  </a:lnTo>
                  <a:lnTo>
                    <a:pt x="314794" y="58801"/>
                  </a:lnTo>
                  <a:lnTo>
                    <a:pt x="347472" y="51816"/>
                  </a:lnTo>
                  <a:lnTo>
                    <a:pt x="380212" y="58801"/>
                  </a:lnTo>
                  <a:lnTo>
                    <a:pt x="406933" y="77825"/>
                  </a:lnTo>
                  <a:lnTo>
                    <a:pt x="424942" y="106045"/>
                  </a:lnTo>
                  <a:lnTo>
                    <a:pt x="431546" y="140589"/>
                  </a:lnTo>
                  <a:lnTo>
                    <a:pt x="427761" y="167005"/>
                  </a:lnTo>
                  <a:lnTo>
                    <a:pt x="417169" y="190246"/>
                  </a:lnTo>
                  <a:lnTo>
                    <a:pt x="400951" y="209118"/>
                  </a:lnTo>
                  <a:lnTo>
                    <a:pt x="380238" y="222402"/>
                  </a:lnTo>
                  <a:lnTo>
                    <a:pt x="366268" y="226974"/>
                  </a:lnTo>
                  <a:lnTo>
                    <a:pt x="366268" y="231736"/>
                  </a:lnTo>
                  <a:lnTo>
                    <a:pt x="403707" y="212636"/>
                  </a:lnTo>
                  <a:lnTo>
                    <a:pt x="431888" y="168351"/>
                  </a:lnTo>
                  <a:lnTo>
                    <a:pt x="435737" y="141389"/>
                  </a:lnTo>
                  <a:lnTo>
                    <a:pt x="435864" y="140589"/>
                  </a:lnTo>
                  <a:close/>
                </a:path>
                <a:path w="6106795" h="544195">
                  <a:moveTo>
                    <a:pt x="1969757" y="433590"/>
                  </a:moveTo>
                  <a:lnTo>
                    <a:pt x="1959368" y="391617"/>
                  </a:lnTo>
                  <a:lnTo>
                    <a:pt x="1947672" y="374345"/>
                  </a:lnTo>
                  <a:lnTo>
                    <a:pt x="1859407" y="456057"/>
                  </a:lnTo>
                  <a:lnTo>
                    <a:pt x="1850898" y="456057"/>
                  </a:lnTo>
                  <a:lnTo>
                    <a:pt x="1841881" y="447598"/>
                  </a:lnTo>
                  <a:lnTo>
                    <a:pt x="1840865" y="442315"/>
                  </a:lnTo>
                  <a:lnTo>
                    <a:pt x="1842770" y="437845"/>
                  </a:lnTo>
                  <a:lnTo>
                    <a:pt x="1845310" y="434251"/>
                  </a:lnTo>
                  <a:lnTo>
                    <a:pt x="1846072" y="433590"/>
                  </a:lnTo>
                  <a:lnTo>
                    <a:pt x="1923923" y="361619"/>
                  </a:lnTo>
                  <a:lnTo>
                    <a:pt x="1880298" y="337908"/>
                  </a:lnTo>
                  <a:lnTo>
                    <a:pt x="1864233" y="336791"/>
                  </a:lnTo>
                  <a:lnTo>
                    <a:pt x="1823148" y="344398"/>
                  </a:lnTo>
                  <a:lnTo>
                    <a:pt x="1789595" y="365150"/>
                  </a:lnTo>
                  <a:lnTo>
                    <a:pt x="1766976" y="395909"/>
                  </a:lnTo>
                  <a:lnTo>
                    <a:pt x="1758696" y="433590"/>
                  </a:lnTo>
                  <a:lnTo>
                    <a:pt x="1766976" y="471246"/>
                  </a:lnTo>
                  <a:lnTo>
                    <a:pt x="1789595" y="502005"/>
                  </a:lnTo>
                  <a:lnTo>
                    <a:pt x="1823148" y="522757"/>
                  </a:lnTo>
                  <a:lnTo>
                    <a:pt x="1864233" y="530352"/>
                  </a:lnTo>
                  <a:lnTo>
                    <a:pt x="1905304" y="522757"/>
                  </a:lnTo>
                  <a:lnTo>
                    <a:pt x="1938858" y="502005"/>
                  </a:lnTo>
                  <a:lnTo>
                    <a:pt x="1961476" y="471246"/>
                  </a:lnTo>
                  <a:lnTo>
                    <a:pt x="1964817" y="456057"/>
                  </a:lnTo>
                  <a:lnTo>
                    <a:pt x="1969757" y="433590"/>
                  </a:lnTo>
                  <a:close/>
                </a:path>
                <a:path w="6106795" h="544195">
                  <a:moveTo>
                    <a:pt x="2331720" y="194691"/>
                  </a:moveTo>
                  <a:lnTo>
                    <a:pt x="2331605" y="193789"/>
                  </a:lnTo>
                  <a:lnTo>
                    <a:pt x="2329434" y="176250"/>
                  </a:lnTo>
                  <a:lnTo>
                    <a:pt x="2329357" y="175666"/>
                  </a:lnTo>
                  <a:lnTo>
                    <a:pt x="2310434" y="109080"/>
                  </a:lnTo>
                  <a:lnTo>
                    <a:pt x="2285720" y="72923"/>
                  </a:lnTo>
                  <a:lnTo>
                    <a:pt x="2253284" y="42773"/>
                  </a:lnTo>
                  <a:lnTo>
                    <a:pt x="2214410" y="19799"/>
                  </a:lnTo>
                  <a:lnTo>
                    <a:pt x="2170315" y="5143"/>
                  </a:lnTo>
                  <a:lnTo>
                    <a:pt x="2122297" y="0"/>
                  </a:lnTo>
                  <a:lnTo>
                    <a:pt x="2074265" y="5143"/>
                  </a:lnTo>
                  <a:lnTo>
                    <a:pt x="2030171" y="19799"/>
                  </a:lnTo>
                  <a:lnTo>
                    <a:pt x="1991296" y="42773"/>
                  </a:lnTo>
                  <a:lnTo>
                    <a:pt x="1958860" y="72923"/>
                  </a:lnTo>
                  <a:lnTo>
                    <a:pt x="1934146" y="109080"/>
                  </a:lnTo>
                  <a:lnTo>
                    <a:pt x="1918398" y="150050"/>
                  </a:lnTo>
                  <a:lnTo>
                    <a:pt x="1912975" y="193789"/>
                  </a:lnTo>
                  <a:lnTo>
                    <a:pt x="1912874" y="194691"/>
                  </a:lnTo>
                  <a:lnTo>
                    <a:pt x="1915972" y="227431"/>
                  </a:lnTo>
                  <a:lnTo>
                    <a:pt x="1916023" y="228015"/>
                  </a:lnTo>
                  <a:lnTo>
                    <a:pt x="1940623" y="291604"/>
                  </a:lnTo>
                  <a:lnTo>
                    <a:pt x="1965325" y="323265"/>
                  </a:lnTo>
                  <a:lnTo>
                    <a:pt x="2100707" y="197916"/>
                  </a:lnTo>
                  <a:lnTo>
                    <a:pt x="2096770" y="194348"/>
                  </a:lnTo>
                  <a:lnTo>
                    <a:pt x="2084578" y="183515"/>
                  </a:lnTo>
                  <a:lnTo>
                    <a:pt x="2081911" y="181051"/>
                  </a:lnTo>
                  <a:lnTo>
                    <a:pt x="2083816" y="176250"/>
                  </a:lnTo>
                  <a:lnTo>
                    <a:pt x="2087740" y="176250"/>
                  </a:lnTo>
                  <a:lnTo>
                    <a:pt x="2137156" y="175666"/>
                  </a:lnTo>
                  <a:lnTo>
                    <a:pt x="2139696" y="175666"/>
                  </a:lnTo>
                  <a:lnTo>
                    <a:pt x="2141728" y="177482"/>
                  </a:lnTo>
                  <a:lnTo>
                    <a:pt x="2141639" y="185458"/>
                  </a:lnTo>
                  <a:lnTo>
                    <a:pt x="2141499" y="195033"/>
                  </a:lnTo>
                  <a:lnTo>
                    <a:pt x="2141461" y="197916"/>
                  </a:lnTo>
                  <a:lnTo>
                    <a:pt x="2141093" y="224447"/>
                  </a:lnTo>
                  <a:lnTo>
                    <a:pt x="2141093" y="228015"/>
                  </a:lnTo>
                  <a:lnTo>
                    <a:pt x="2136521" y="229831"/>
                  </a:lnTo>
                  <a:lnTo>
                    <a:pt x="2133219" y="227431"/>
                  </a:lnTo>
                  <a:lnTo>
                    <a:pt x="2119630" y="215366"/>
                  </a:lnTo>
                  <a:lnTo>
                    <a:pt x="2128697" y="206933"/>
                  </a:lnTo>
                  <a:lnTo>
                    <a:pt x="2119477" y="215366"/>
                  </a:lnTo>
                  <a:lnTo>
                    <a:pt x="1983994" y="340639"/>
                  </a:lnTo>
                  <a:lnTo>
                    <a:pt x="1989074" y="344919"/>
                  </a:lnTo>
                  <a:lnTo>
                    <a:pt x="2018042" y="363588"/>
                  </a:lnTo>
                  <a:lnTo>
                    <a:pt x="2050300" y="377571"/>
                  </a:lnTo>
                  <a:lnTo>
                    <a:pt x="2085238" y="386346"/>
                  </a:lnTo>
                  <a:lnTo>
                    <a:pt x="2122297" y="389382"/>
                  </a:lnTo>
                  <a:lnTo>
                    <a:pt x="2170315" y="384251"/>
                  </a:lnTo>
                  <a:lnTo>
                    <a:pt x="2214410" y="369595"/>
                  </a:lnTo>
                  <a:lnTo>
                    <a:pt x="2253284" y="346621"/>
                  </a:lnTo>
                  <a:lnTo>
                    <a:pt x="2285720" y="316458"/>
                  </a:lnTo>
                  <a:lnTo>
                    <a:pt x="2310434" y="280314"/>
                  </a:lnTo>
                  <a:lnTo>
                    <a:pt x="2326182" y="239331"/>
                  </a:lnTo>
                  <a:lnTo>
                    <a:pt x="2327249" y="230720"/>
                  </a:lnTo>
                  <a:lnTo>
                    <a:pt x="2327364" y="229831"/>
                  </a:lnTo>
                  <a:lnTo>
                    <a:pt x="2331313" y="197916"/>
                  </a:lnTo>
                  <a:lnTo>
                    <a:pt x="2331720" y="194691"/>
                  </a:lnTo>
                  <a:close/>
                </a:path>
                <a:path w="6106795" h="544195">
                  <a:moveTo>
                    <a:pt x="5885688" y="295935"/>
                  </a:moveTo>
                  <a:lnTo>
                    <a:pt x="5883999" y="286232"/>
                  </a:lnTo>
                  <a:lnTo>
                    <a:pt x="5879477" y="278409"/>
                  </a:lnTo>
                  <a:lnTo>
                    <a:pt x="5872873" y="273177"/>
                  </a:lnTo>
                  <a:lnTo>
                    <a:pt x="5864987" y="271272"/>
                  </a:lnTo>
                  <a:lnTo>
                    <a:pt x="5856351" y="273177"/>
                  </a:lnTo>
                  <a:lnTo>
                    <a:pt x="5849378" y="278409"/>
                  </a:lnTo>
                  <a:lnTo>
                    <a:pt x="5844705" y="286232"/>
                  </a:lnTo>
                  <a:lnTo>
                    <a:pt x="5843016" y="295935"/>
                  </a:lnTo>
                  <a:lnTo>
                    <a:pt x="5843016" y="305181"/>
                  </a:lnTo>
                  <a:lnTo>
                    <a:pt x="5847207" y="312889"/>
                  </a:lnTo>
                  <a:lnTo>
                    <a:pt x="5854065" y="315963"/>
                  </a:lnTo>
                  <a:lnTo>
                    <a:pt x="5854065" y="537908"/>
                  </a:lnTo>
                  <a:lnTo>
                    <a:pt x="5858129" y="544068"/>
                  </a:lnTo>
                  <a:lnTo>
                    <a:pt x="5870575" y="544068"/>
                  </a:lnTo>
                  <a:lnTo>
                    <a:pt x="5876036" y="537908"/>
                  </a:lnTo>
                  <a:lnTo>
                    <a:pt x="5876036" y="315963"/>
                  </a:lnTo>
                  <a:lnTo>
                    <a:pt x="5881497" y="312889"/>
                  </a:lnTo>
                  <a:lnTo>
                    <a:pt x="5885688" y="305181"/>
                  </a:lnTo>
                  <a:lnTo>
                    <a:pt x="5885688" y="295935"/>
                  </a:lnTo>
                  <a:close/>
                </a:path>
                <a:path w="6106795" h="544195">
                  <a:moveTo>
                    <a:pt x="6106668" y="197904"/>
                  </a:moveTo>
                  <a:lnTo>
                    <a:pt x="6074130" y="151790"/>
                  </a:lnTo>
                  <a:lnTo>
                    <a:pt x="6039193" y="116624"/>
                  </a:lnTo>
                  <a:lnTo>
                    <a:pt x="5999950" y="88379"/>
                  </a:lnTo>
                  <a:lnTo>
                    <a:pt x="5957214" y="67576"/>
                  </a:lnTo>
                  <a:lnTo>
                    <a:pt x="5911799" y="54698"/>
                  </a:lnTo>
                  <a:lnTo>
                    <a:pt x="5864479" y="50292"/>
                  </a:lnTo>
                  <a:lnTo>
                    <a:pt x="5816828" y="54711"/>
                  </a:lnTo>
                  <a:lnTo>
                    <a:pt x="5771185" y="67589"/>
                  </a:lnTo>
                  <a:lnTo>
                    <a:pt x="5728373" y="88468"/>
                  </a:lnTo>
                  <a:lnTo>
                    <a:pt x="5689193" y="116827"/>
                  </a:lnTo>
                  <a:lnTo>
                    <a:pt x="5654446" y="152158"/>
                  </a:lnTo>
                  <a:lnTo>
                    <a:pt x="5624957" y="193979"/>
                  </a:lnTo>
                  <a:lnTo>
                    <a:pt x="5622036" y="198551"/>
                  </a:lnTo>
                  <a:lnTo>
                    <a:pt x="5622925" y="204762"/>
                  </a:lnTo>
                  <a:lnTo>
                    <a:pt x="5628767" y="209003"/>
                  </a:lnTo>
                  <a:lnTo>
                    <a:pt x="5630799" y="209334"/>
                  </a:lnTo>
                  <a:lnTo>
                    <a:pt x="5632577" y="209334"/>
                  </a:lnTo>
                  <a:lnTo>
                    <a:pt x="5635244" y="209334"/>
                  </a:lnTo>
                  <a:lnTo>
                    <a:pt x="5638419" y="208026"/>
                  </a:lnTo>
                  <a:lnTo>
                    <a:pt x="5639562" y="204762"/>
                  </a:lnTo>
                  <a:lnTo>
                    <a:pt x="5667413" y="165798"/>
                  </a:lnTo>
                  <a:lnTo>
                    <a:pt x="5700153" y="132816"/>
                  </a:lnTo>
                  <a:lnTo>
                    <a:pt x="5737009" y="106299"/>
                  </a:lnTo>
                  <a:lnTo>
                    <a:pt x="5777204" y="86766"/>
                  </a:lnTo>
                  <a:lnTo>
                    <a:pt x="5819953" y="74676"/>
                  </a:lnTo>
                  <a:lnTo>
                    <a:pt x="5864479" y="70535"/>
                  </a:lnTo>
                  <a:lnTo>
                    <a:pt x="5908840" y="74637"/>
                  </a:lnTo>
                  <a:lnTo>
                    <a:pt x="5951398" y="86614"/>
                  </a:lnTo>
                  <a:lnTo>
                    <a:pt x="5991390" y="106057"/>
                  </a:lnTo>
                  <a:lnTo>
                    <a:pt x="6028080" y="132524"/>
                  </a:lnTo>
                  <a:lnTo>
                    <a:pt x="6060694" y="165569"/>
                  </a:lnTo>
                  <a:lnTo>
                    <a:pt x="6088507" y="204762"/>
                  </a:lnTo>
                  <a:lnTo>
                    <a:pt x="6091428" y="209334"/>
                  </a:lnTo>
                  <a:lnTo>
                    <a:pt x="6097270" y="210312"/>
                  </a:lnTo>
                  <a:lnTo>
                    <a:pt x="6105144" y="204431"/>
                  </a:lnTo>
                  <a:lnTo>
                    <a:pt x="6106668" y="197904"/>
                  </a:lnTo>
                  <a:close/>
                </a:path>
              </a:pathLst>
            </a:custGeom>
            <a:solidFill>
              <a:srgbClr val="ACB9CF"/>
            </a:solidFill>
          </p:spPr>
          <p:txBody>
            <a:bodyPr wrap="square" lIns="0" tIns="0" rIns="0" bIns="0" rtlCol="0"/>
            <a:lstStyle/>
            <a:p/>
          </p:txBody>
        </p:sp>
        <p:pic>
          <p:nvPicPr>
            <p:cNvPr id="57" name="object 57"/>
            <p:cNvPicPr/>
            <p:nvPr/>
          </p:nvPicPr>
          <p:blipFill>
            <a:blip r:embed="rId17" cstate="print"/>
            <a:stretch>
              <a:fillRect/>
            </a:stretch>
          </p:blipFill>
          <p:spPr>
            <a:xfrm>
              <a:off x="9051035" y="5737859"/>
              <a:ext cx="196596" cy="214884"/>
            </a:xfrm>
            <a:prstGeom prst="rect">
              <a:avLst/>
            </a:prstGeom>
          </p:spPr>
        </p:pic>
        <p:pic>
          <p:nvPicPr>
            <p:cNvPr id="58" name="object 58"/>
            <p:cNvPicPr/>
            <p:nvPr/>
          </p:nvPicPr>
          <p:blipFill>
            <a:blip r:embed="rId18" cstate="print"/>
            <a:stretch>
              <a:fillRect/>
            </a:stretch>
          </p:blipFill>
          <p:spPr>
            <a:xfrm>
              <a:off x="9278111" y="5801867"/>
              <a:ext cx="141732" cy="260603"/>
            </a:xfrm>
            <a:prstGeom prst="rect">
              <a:avLst/>
            </a:prstGeom>
          </p:spPr>
        </p:pic>
        <p:pic>
          <p:nvPicPr>
            <p:cNvPr id="59" name="object 59"/>
            <p:cNvPicPr/>
            <p:nvPr/>
          </p:nvPicPr>
          <p:blipFill>
            <a:blip r:embed="rId19" cstate="print"/>
            <a:stretch>
              <a:fillRect/>
            </a:stretch>
          </p:blipFill>
          <p:spPr>
            <a:xfrm>
              <a:off x="8872728" y="5801867"/>
              <a:ext cx="143255" cy="260603"/>
            </a:xfrm>
            <a:prstGeom prst="rect">
              <a:avLst/>
            </a:prstGeom>
          </p:spPr>
        </p:pic>
        <p:pic>
          <p:nvPicPr>
            <p:cNvPr id="60" name="object 60"/>
            <p:cNvPicPr/>
            <p:nvPr/>
          </p:nvPicPr>
          <p:blipFill>
            <a:blip r:embed="rId20" cstate="print"/>
            <a:stretch>
              <a:fillRect/>
            </a:stretch>
          </p:blipFill>
          <p:spPr>
            <a:xfrm>
              <a:off x="6917435" y="5539739"/>
              <a:ext cx="637032" cy="556260"/>
            </a:xfrm>
            <a:prstGeom prst="rect">
              <a:avLst/>
            </a:prstGeom>
          </p:spPr>
        </p:pic>
        <p:pic>
          <p:nvPicPr>
            <p:cNvPr id="61" name="object 61"/>
            <p:cNvPicPr/>
            <p:nvPr/>
          </p:nvPicPr>
          <p:blipFill>
            <a:blip r:embed="rId21" cstate="print"/>
            <a:stretch>
              <a:fillRect/>
            </a:stretch>
          </p:blipFill>
          <p:spPr>
            <a:xfrm>
              <a:off x="10849355" y="5548883"/>
              <a:ext cx="629030" cy="623006"/>
            </a:xfrm>
            <a:prstGeom prst="rect">
              <a:avLst/>
            </a:prstGeom>
          </p:spPr>
        </p:pic>
        <p:pic>
          <p:nvPicPr>
            <p:cNvPr id="62" name="object 62"/>
            <p:cNvPicPr/>
            <p:nvPr/>
          </p:nvPicPr>
          <p:blipFill>
            <a:blip r:embed="rId22" cstate="print"/>
            <a:stretch>
              <a:fillRect/>
            </a:stretch>
          </p:blipFill>
          <p:spPr>
            <a:xfrm>
              <a:off x="5881116" y="3317747"/>
              <a:ext cx="1609343" cy="1004315"/>
            </a:xfrm>
            <a:prstGeom prst="rect">
              <a:avLst/>
            </a:prstGeom>
          </p:spPr>
        </p:pic>
        <p:pic>
          <p:nvPicPr>
            <p:cNvPr id="63" name="object 63"/>
            <p:cNvPicPr/>
            <p:nvPr/>
          </p:nvPicPr>
          <p:blipFill>
            <a:blip r:embed="rId23" cstate="print"/>
            <a:stretch>
              <a:fillRect/>
            </a:stretch>
          </p:blipFill>
          <p:spPr>
            <a:xfrm>
              <a:off x="4977383" y="4428744"/>
              <a:ext cx="900684" cy="900684"/>
            </a:xfrm>
            <a:prstGeom prst="rect">
              <a:avLst/>
            </a:prstGeom>
          </p:spPr>
        </p:pic>
        <p:pic>
          <p:nvPicPr>
            <p:cNvPr id="64" name="object 64"/>
            <p:cNvPicPr/>
            <p:nvPr/>
          </p:nvPicPr>
          <p:blipFill>
            <a:blip r:embed="rId24" cstate="print"/>
            <a:stretch>
              <a:fillRect/>
            </a:stretch>
          </p:blipFill>
          <p:spPr>
            <a:xfrm>
              <a:off x="9354311" y="1953767"/>
              <a:ext cx="925068" cy="925067"/>
            </a:xfrm>
            <a:prstGeom prst="rect">
              <a:avLst/>
            </a:prstGeom>
          </p:spPr>
        </p:pic>
        <p:pic>
          <p:nvPicPr>
            <p:cNvPr id="65" name="object 65"/>
            <p:cNvPicPr/>
            <p:nvPr/>
          </p:nvPicPr>
          <p:blipFill>
            <a:blip r:embed="rId24" cstate="print"/>
            <a:stretch>
              <a:fillRect/>
            </a:stretch>
          </p:blipFill>
          <p:spPr>
            <a:xfrm>
              <a:off x="9384791" y="4110227"/>
              <a:ext cx="925068" cy="925068"/>
            </a:xfrm>
            <a:prstGeom prst="rect">
              <a:avLst/>
            </a:prstGeom>
          </p:spPr>
        </p:pic>
      </p:grpSp>
      <p:sp>
        <p:nvSpPr>
          <p:cNvPr id="66" name="object 66"/>
          <p:cNvSpPr txBox="1"/>
          <p:nvPr/>
        </p:nvSpPr>
        <p:spPr>
          <a:xfrm>
            <a:off x="2844800" y="6289344"/>
            <a:ext cx="1336675" cy="379095"/>
          </a:xfrm>
          <a:prstGeom prst="rect">
            <a:avLst/>
          </a:prstGeom>
        </p:spPr>
        <p:txBody>
          <a:bodyPr vert="horz" wrap="square" lIns="0" tIns="28575" rIns="0" bIns="0" rtlCol="0">
            <a:spAutoFit/>
          </a:bodyPr>
          <a:lstStyle/>
          <a:p>
            <a:pPr marL="12700" marR="5080" indent="50165">
              <a:lnSpc>
                <a:spcPts val="1340"/>
              </a:lnSpc>
              <a:spcBef>
                <a:spcPts val="225"/>
              </a:spcBef>
            </a:pPr>
            <a:r>
              <a:rPr sz="1200" dirty="0">
                <a:solidFill>
                  <a:srgbClr val="F7F8F9"/>
                </a:solidFill>
                <a:latin typeface="Microsoft Sans Serif" panose="020B0604020202020204"/>
                <a:cs typeface="Microsoft Sans Serif" panose="020B0604020202020204"/>
              </a:rPr>
              <a:t>High</a:t>
            </a:r>
            <a:r>
              <a:rPr sz="1200" spc="-30"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performance Modem-</a:t>
            </a:r>
            <a:r>
              <a:rPr sz="1200" dirty="0">
                <a:solidFill>
                  <a:srgbClr val="F7F8F9"/>
                </a:solidFill>
                <a:latin typeface="Microsoft Sans Serif" panose="020B0604020202020204"/>
                <a:cs typeface="Microsoft Sans Serif" panose="020B0604020202020204"/>
              </a:rPr>
              <a:t>RF</a:t>
            </a:r>
            <a:r>
              <a:rPr sz="1200" spc="-5"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System</a:t>
            </a:r>
            <a:endParaRPr sz="1200">
              <a:latin typeface="Microsoft Sans Serif" panose="020B0604020202020204"/>
              <a:cs typeface="Microsoft Sans Serif" panose="020B0604020202020204"/>
            </a:endParaRPr>
          </a:p>
        </p:txBody>
      </p:sp>
      <p:sp>
        <p:nvSpPr>
          <p:cNvPr id="67" name="object 67"/>
          <p:cNvSpPr txBox="1"/>
          <p:nvPr/>
        </p:nvSpPr>
        <p:spPr>
          <a:xfrm>
            <a:off x="4728464" y="6278371"/>
            <a:ext cx="1297940" cy="379095"/>
          </a:xfrm>
          <a:prstGeom prst="rect">
            <a:avLst/>
          </a:prstGeom>
        </p:spPr>
        <p:txBody>
          <a:bodyPr vert="horz" wrap="square" lIns="0" tIns="28575" rIns="0" bIns="0" rtlCol="0">
            <a:spAutoFit/>
          </a:bodyPr>
          <a:lstStyle/>
          <a:p>
            <a:pPr marL="12700" marR="5080" indent="27305">
              <a:lnSpc>
                <a:spcPts val="1340"/>
              </a:lnSpc>
              <a:spcBef>
                <a:spcPts val="225"/>
              </a:spcBef>
            </a:pPr>
            <a:r>
              <a:rPr sz="1200" dirty="0">
                <a:solidFill>
                  <a:srgbClr val="F7F8F9"/>
                </a:solidFill>
                <a:latin typeface="Microsoft Sans Serif" panose="020B0604020202020204"/>
                <a:cs typeface="Microsoft Sans Serif" panose="020B0604020202020204"/>
              </a:rPr>
              <a:t>Flexible,</a:t>
            </a:r>
            <a:r>
              <a:rPr sz="1200" spc="-60"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scalable, O-</a:t>
            </a:r>
            <a:r>
              <a:rPr sz="1200" dirty="0">
                <a:solidFill>
                  <a:srgbClr val="F7F8F9"/>
                </a:solidFill>
                <a:latin typeface="Microsoft Sans Serif" panose="020B0604020202020204"/>
                <a:cs typeface="Microsoft Sans Serif" panose="020B0604020202020204"/>
              </a:rPr>
              <a:t>RAN</a:t>
            </a:r>
            <a:r>
              <a:rPr sz="1200" spc="-10" dirty="0">
                <a:solidFill>
                  <a:srgbClr val="F7F8F9"/>
                </a:solidFill>
                <a:latin typeface="Microsoft Sans Serif" panose="020B0604020202020204"/>
                <a:cs typeface="Microsoft Sans Serif" panose="020B0604020202020204"/>
              </a:rPr>
              <a:t> compatible</a:t>
            </a:r>
            <a:endParaRPr sz="1200">
              <a:latin typeface="Microsoft Sans Serif" panose="020B0604020202020204"/>
              <a:cs typeface="Microsoft Sans Serif" panose="020B0604020202020204"/>
            </a:endParaRPr>
          </a:p>
        </p:txBody>
      </p:sp>
      <p:sp>
        <p:nvSpPr>
          <p:cNvPr id="68" name="object 68"/>
          <p:cNvSpPr txBox="1"/>
          <p:nvPr/>
        </p:nvSpPr>
        <p:spPr>
          <a:xfrm>
            <a:off x="8433561" y="6289344"/>
            <a:ext cx="1350010" cy="379095"/>
          </a:xfrm>
          <a:prstGeom prst="rect">
            <a:avLst/>
          </a:prstGeom>
        </p:spPr>
        <p:txBody>
          <a:bodyPr vert="horz" wrap="square" lIns="0" tIns="28575" rIns="0" bIns="0" rtlCol="0">
            <a:spAutoFit/>
          </a:bodyPr>
          <a:lstStyle/>
          <a:p>
            <a:pPr marL="175260" marR="5080" indent="-163195">
              <a:lnSpc>
                <a:spcPts val="1340"/>
              </a:lnSpc>
              <a:spcBef>
                <a:spcPts val="225"/>
              </a:spcBef>
            </a:pPr>
            <a:r>
              <a:rPr sz="1200" dirty="0">
                <a:solidFill>
                  <a:srgbClr val="F7F8F9"/>
                </a:solidFill>
                <a:latin typeface="Microsoft Sans Serif" panose="020B0604020202020204"/>
                <a:cs typeface="Microsoft Sans Serif" panose="020B0604020202020204"/>
              </a:rPr>
              <a:t>Designed</a:t>
            </a:r>
            <a:r>
              <a:rPr sz="1200" spc="-45"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for </a:t>
            </a:r>
            <a:r>
              <a:rPr sz="1200" spc="-10" dirty="0">
                <a:solidFill>
                  <a:srgbClr val="F7F8F9"/>
                </a:solidFill>
                <a:latin typeface="Microsoft Sans Serif" panose="020B0604020202020204"/>
                <a:cs typeface="Microsoft Sans Serif" panose="020B0604020202020204"/>
              </a:rPr>
              <a:t>macro </a:t>
            </a:r>
            <a:r>
              <a:rPr sz="1200" dirty="0">
                <a:solidFill>
                  <a:srgbClr val="F7F8F9"/>
                </a:solidFill>
                <a:latin typeface="Microsoft Sans Serif" panose="020B0604020202020204"/>
                <a:cs typeface="Microsoft Sans Serif" panose="020B0604020202020204"/>
              </a:rPr>
              <a:t>and</a:t>
            </a:r>
            <a:r>
              <a:rPr sz="1200" spc="-35"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small</a:t>
            </a:r>
            <a:r>
              <a:rPr sz="1200" spc="-20" dirty="0">
                <a:solidFill>
                  <a:srgbClr val="F7F8F9"/>
                </a:solidFill>
                <a:latin typeface="Microsoft Sans Serif" panose="020B0604020202020204"/>
                <a:cs typeface="Microsoft Sans Serif" panose="020B0604020202020204"/>
              </a:rPr>
              <a:t> cells</a:t>
            </a:r>
            <a:endParaRPr sz="1200">
              <a:latin typeface="Microsoft Sans Serif" panose="020B0604020202020204"/>
              <a:cs typeface="Microsoft Sans Serif" panose="020B0604020202020204"/>
            </a:endParaRPr>
          </a:p>
        </p:txBody>
      </p:sp>
      <p:sp>
        <p:nvSpPr>
          <p:cNvPr id="69" name="object 69"/>
          <p:cNvSpPr txBox="1"/>
          <p:nvPr/>
        </p:nvSpPr>
        <p:spPr>
          <a:xfrm>
            <a:off x="6578854" y="6278371"/>
            <a:ext cx="1412875" cy="379095"/>
          </a:xfrm>
          <a:prstGeom prst="rect">
            <a:avLst/>
          </a:prstGeom>
        </p:spPr>
        <p:txBody>
          <a:bodyPr vert="horz" wrap="square" lIns="0" tIns="28575" rIns="0" bIns="0" rtlCol="0">
            <a:spAutoFit/>
          </a:bodyPr>
          <a:lstStyle/>
          <a:p>
            <a:pPr marL="293370" marR="5080" indent="-281305">
              <a:lnSpc>
                <a:spcPts val="1340"/>
              </a:lnSpc>
              <a:spcBef>
                <a:spcPts val="225"/>
              </a:spcBef>
            </a:pPr>
            <a:r>
              <a:rPr sz="1200" dirty="0">
                <a:solidFill>
                  <a:srgbClr val="F7F8F9"/>
                </a:solidFill>
                <a:latin typeface="Microsoft Sans Serif" panose="020B0604020202020204"/>
                <a:cs typeface="Microsoft Sans Serif" panose="020B0604020202020204"/>
              </a:rPr>
              <a:t>vRAN</a:t>
            </a:r>
            <a:r>
              <a:rPr sz="1200" spc="-30"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with</a:t>
            </a:r>
            <a:r>
              <a:rPr sz="1200" spc="-10" dirty="0">
                <a:solidFill>
                  <a:srgbClr val="F7F8F9"/>
                </a:solidFill>
                <a:latin typeface="Microsoft Sans Serif" panose="020B0604020202020204"/>
                <a:cs typeface="Microsoft Sans Serif" panose="020B0604020202020204"/>
              </a:rPr>
              <a:t> hardware acceleration</a:t>
            </a:r>
            <a:endParaRPr sz="1200">
              <a:latin typeface="Microsoft Sans Serif" panose="020B0604020202020204"/>
              <a:cs typeface="Microsoft Sans Serif" panose="020B0604020202020204"/>
            </a:endParaRPr>
          </a:p>
        </p:txBody>
      </p:sp>
      <p:sp>
        <p:nvSpPr>
          <p:cNvPr id="70" name="object 70"/>
          <p:cNvSpPr txBox="1"/>
          <p:nvPr/>
        </p:nvSpPr>
        <p:spPr>
          <a:xfrm>
            <a:off x="10182225" y="6275019"/>
            <a:ext cx="1948180" cy="549910"/>
          </a:xfrm>
          <a:prstGeom prst="rect">
            <a:avLst/>
          </a:prstGeom>
        </p:spPr>
        <p:txBody>
          <a:bodyPr vert="horz" wrap="square" lIns="0" tIns="28575" rIns="0" bIns="0" rtlCol="0">
            <a:spAutoFit/>
          </a:bodyPr>
          <a:lstStyle/>
          <a:p>
            <a:pPr marL="12700" marR="5080" indent="276860">
              <a:lnSpc>
                <a:spcPts val="1340"/>
              </a:lnSpc>
              <a:spcBef>
                <a:spcPts val="225"/>
              </a:spcBef>
            </a:pPr>
            <a:r>
              <a:rPr sz="1200" dirty="0">
                <a:solidFill>
                  <a:srgbClr val="F7F8F9"/>
                </a:solidFill>
                <a:latin typeface="Microsoft Sans Serif" panose="020B0604020202020204"/>
                <a:cs typeface="Microsoft Sans Serif" panose="020B0604020202020204"/>
              </a:rPr>
              <a:t>Integrated</a:t>
            </a:r>
            <a:r>
              <a:rPr sz="1200" spc="-40"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mmWave</a:t>
            </a:r>
            <a:r>
              <a:rPr sz="1200" spc="500"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and</a:t>
            </a:r>
            <a:r>
              <a:rPr sz="1200" spc="-25"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Sub-6</a:t>
            </a:r>
            <a:r>
              <a:rPr sz="1200" spc="-30"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GHz</a:t>
            </a:r>
            <a:r>
              <a:rPr sz="1200" spc="-5"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solution</a:t>
            </a:r>
            <a:r>
              <a:rPr sz="1200" spc="-35" dirty="0">
                <a:solidFill>
                  <a:srgbClr val="F7F8F9"/>
                </a:solidFill>
                <a:latin typeface="Microsoft Sans Serif" panose="020B0604020202020204"/>
                <a:cs typeface="Microsoft Sans Serif" panose="020B0604020202020204"/>
              </a:rPr>
              <a:t> </a:t>
            </a:r>
            <a:r>
              <a:rPr sz="1200" spc="-20" dirty="0">
                <a:solidFill>
                  <a:srgbClr val="F7F8F9"/>
                </a:solidFill>
                <a:latin typeface="Microsoft Sans Serif" panose="020B0604020202020204"/>
                <a:cs typeface="Microsoft Sans Serif" panose="020B0604020202020204"/>
              </a:rPr>
              <a:t>with</a:t>
            </a:r>
            <a:endParaRPr sz="1200">
              <a:latin typeface="Microsoft Sans Serif" panose="020B0604020202020204"/>
              <a:cs typeface="Microsoft Sans Serif" panose="020B0604020202020204"/>
            </a:endParaRPr>
          </a:p>
          <a:p>
            <a:pPr marL="306705">
              <a:lnSpc>
                <a:spcPts val="1320"/>
              </a:lnSpc>
            </a:pPr>
            <a:r>
              <a:rPr sz="1200" dirty="0">
                <a:solidFill>
                  <a:srgbClr val="F7F8F9"/>
                </a:solidFill>
                <a:latin typeface="Microsoft Sans Serif" panose="020B0604020202020204"/>
                <a:cs typeface="Microsoft Sans Serif" panose="020B0604020202020204"/>
              </a:rPr>
              <a:t>global</a:t>
            </a:r>
            <a:r>
              <a:rPr sz="1200" spc="-35"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band</a:t>
            </a:r>
            <a:r>
              <a:rPr sz="1200" spc="-30"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support</a:t>
            </a:r>
            <a:endParaRPr sz="1200">
              <a:latin typeface="Microsoft Sans Serif" panose="020B0604020202020204"/>
              <a:cs typeface="Microsoft Sans Serif" panose="020B0604020202020204"/>
            </a:endParaRPr>
          </a:p>
        </p:txBody>
      </p:sp>
      <p:pic>
        <p:nvPicPr>
          <p:cNvPr id="71" name="object 71"/>
          <p:cNvPicPr/>
          <p:nvPr/>
        </p:nvPicPr>
        <p:blipFill>
          <a:blip r:embed="rId25" cstate="print"/>
          <a:stretch>
            <a:fillRect/>
          </a:stretch>
        </p:blipFill>
        <p:spPr>
          <a:xfrm>
            <a:off x="4966715" y="1844039"/>
            <a:ext cx="940308" cy="938784"/>
          </a:xfrm>
          <a:prstGeom prst="rect">
            <a:avLst/>
          </a:prstGeom>
        </p:spPr>
      </p:pic>
      <p:sp>
        <p:nvSpPr>
          <p:cNvPr id="72" name="Text Box 71"/>
          <p:cNvSpPr txBox="1"/>
          <p:nvPr/>
        </p:nvSpPr>
        <p:spPr>
          <a:xfrm>
            <a:off x="2758440" y="3945255"/>
            <a:ext cx="2472055" cy="922020"/>
          </a:xfrm>
          <a:prstGeom prst="rect">
            <a:avLst/>
          </a:prstGeom>
          <a:noFill/>
        </p:spPr>
        <p:txBody>
          <a:bodyPr wrap="square" rtlCol="0">
            <a:spAutoFit/>
          </a:bodyPr>
          <a:lstStyle/>
          <a:p>
            <a:r>
              <a:rPr lang="en-US" b="1">
                <a:solidFill>
                  <a:srgbClr val="FFC000"/>
                </a:solidFill>
              </a:rPr>
              <a:t>Includes</a:t>
            </a:r>
            <a:endParaRPr lang="en-US" b="1">
              <a:solidFill>
                <a:srgbClr val="FFC000"/>
              </a:solidFill>
            </a:endParaRPr>
          </a:p>
          <a:p>
            <a:r>
              <a:rPr lang="en-US" b="1">
                <a:solidFill>
                  <a:srgbClr val="FFC000"/>
                </a:solidFill>
              </a:rPr>
              <a:t>* 5G CORE</a:t>
            </a:r>
            <a:endParaRPr lang="en-US" b="1">
              <a:solidFill>
                <a:srgbClr val="FFC000"/>
              </a:solidFill>
            </a:endParaRPr>
          </a:p>
          <a:p>
            <a:r>
              <a:rPr lang="en-US" b="1">
                <a:solidFill>
                  <a:srgbClr val="FFC000"/>
                </a:solidFill>
              </a:rPr>
              <a:t>* MEC</a:t>
            </a:r>
            <a:endParaRPr lang="en-US" b="1">
              <a:solidFill>
                <a:srgbClr val="FFC000"/>
              </a:solidFill>
            </a:endParaRPr>
          </a:p>
        </p:txBody>
      </p:sp>
      <p:sp>
        <p:nvSpPr>
          <p:cNvPr id="73" name="Text Box 72"/>
          <p:cNvSpPr txBox="1"/>
          <p:nvPr/>
        </p:nvSpPr>
        <p:spPr>
          <a:xfrm>
            <a:off x="8872855" y="4913630"/>
            <a:ext cx="2709545" cy="922020"/>
          </a:xfrm>
          <a:prstGeom prst="rect">
            <a:avLst/>
          </a:prstGeom>
          <a:noFill/>
        </p:spPr>
        <p:txBody>
          <a:bodyPr wrap="square" rtlCol="0">
            <a:spAutoFit/>
          </a:bodyPr>
          <a:lstStyle/>
          <a:p>
            <a:r>
              <a:rPr lang="en-US">
                <a:solidFill>
                  <a:srgbClr val="FFC000"/>
                </a:solidFill>
              </a:rPr>
              <a:t>EXTREME BROAD BAND using MM Wave RADIO</a:t>
            </a:r>
            <a:endParaRPr lang="en-US">
              <a:solidFill>
                <a:srgbClr val="FFC000"/>
              </a:solidFill>
            </a:endParaRPr>
          </a:p>
        </p:txBody>
      </p:sp>
      <p:sp>
        <p:nvSpPr>
          <p:cNvPr id="74" name="Text Box 73"/>
          <p:cNvSpPr txBox="1"/>
          <p:nvPr/>
        </p:nvSpPr>
        <p:spPr>
          <a:xfrm>
            <a:off x="4653915" y="3286125"/>
            <a:ext cx="4064000" cy="645160"/>
          </a:xfrm>
          <a:prstGeom prst="rect">
            <a:avLst/>
          </a:prstGeom>
          <a:noFill/>
        </p:spPr>
        <p:txBody>
          <a:bodyPr wrap="square" rtlCol="0">
            <a:spAutoFit/>
          </a:bodyPr>
          <a:lstStyle/>
          <a:p>
            <a:r>
              <a:rPr lang="en-US">
                <a:solidFill>
                  <a:srgbClr val="FFC000"/>
                </a:solidFill>
              </a:rPr>
              <a:t>SMALL </a:t>
            </a:r>
            <a:endParaRPr lang="en-US">
              <a:solidFill>
                <a:srgbClr val="FFC000"/>
              </a:solidFill>
            </a:endParaRPr>
          </a:p>
          <a:p>
            <a:r>
              <a:rPr lang="en-US">
                <a:solidFill>
                  <a:srgbClr val="FFC000"/>
                </a:solidFill>
              </a:rPr>
              <a:t>CELLs</a:t>
            </a:r>
            <a:endParaRPr lang="en-US">
              <a:solidFill>
                <a:srgbClr val="FFC000"/>
              </a:solidFill>
            </a:endParaRPr>
          </a:p>
        </p:txBody>
      </p:sp>
      <p:sp>
        <p:nvSpPr>
          <p:cNvPr id="75" name="Up Arrow 74"/>
          <p:cNvSpPr/>
          <p:nvPr/>
        </p:nvSpPr>
        <p:spPr>
          <a:xfrm>
            <a:off x="4780280" y="2262505"/>
            <a:ext cx="274320" cy="775335"/>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6" name="Down Arrow 75"/>
          <p:cNvSpPr/>
          <p:nvPr/>
        </p:nvSpPr>
        <p:spPr>
          <a:xfrm>
            <a:off x="5041265" y="3956050"/>
            <a:ext cx="294640" cy="32575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7" name="Text Box 76"/>
          <p:cNvSpPr txBox="1"/>
          <p:nvPr/>
        </p:nvSpPr>
        <p:spPr>
          <a:xfrm>
            <a:off x="10311130" y="1696720"/>
            <a:ext cx="4064000" cy="645160"/>
          </a:xfrm>
          <a:prstGeom prst="rect">
            <a:avLst/>
          </a:prstGeom>
          <a:noFill/>
        </p:spPr>
        <p:txBody>
          <a:bodyPr wrap="square" rtlCol="0">
            <a:spAutoFit/>
          </a:bodyPr>
          <a:lstStyle/>
          <a:p>
            <a:r>
              <a:rPr lang="en-US" b="1">
                <a:solidFill>
                  <a:srgbClr val="FFC000"/>
                </a:solidFill>
              </a:rPr>
              <a:t>Sub 6 GHz </a:t>
            </a:r>
            <a:endParaRPr lang="en-US" b="1">
              <a:solidFill>
                <a:srgbClr val="FFC000"/>
              </a:solidFill>
            </a:endParaRPr>
          </a:p>
          <a:p>
            <a:r>
              <a:rPr lang="en-US" b="1">
                <a:solidFill>
                  <a:srgbClr val="FFC000"/>
                </a:solidFill>
              </a:rPr>
              <a:t>RADIO</a:t>
            </a:r>
            <a:endParaRPr lang="en-US" b="1">
              <a:solidFill>
                <a:srgbClr val="FFC000"/>
              </a:solidFill>
            </a:endParaRPr>
          </a:p>
        </p:txBody>
      </p:sp>
      <p:sp>
        <p:nvSpPr>
          <p:cNvPr id="78" name="Text Box 77"/>
          <p:cNvSpPr txBox="1"/>
          <p:nvPr/>
        </p:nvSpPr>
        <p:spPr>
          <a:xfrm>
            <a:off x="7069455" y="3425825"/>
            <a:ext cx="2139315" cy="1198880"/>
          </a:xfrm>
          <a:prstGeom prst="rect">
            <a:avLst/>
          </a:prstGeom>
          <a:noFill/>
        </p:spPr>
        <p:txBody>
          <a:bodyPr wrap="square" rtlCol="0">
            <a:spAutoFit/>
          </a:bodyPr>
          <a:lstStyle/>
          <a:p>
            <a:r>
              <a:rPr lang="en-US" b="1">
                <a:solidFill>
                  <a:srgbClr val="FFFF00"/>
                </a:solidFill>
              </a:rPr>
              <a:t>5G-gNB (DU)</a:t>
            </a:r>
            <a:endParaRPr lang="en-US" b="1">
              <a:solidFill>
                <a:srgbClr val="FFFF00"/>
              </a:solidFill>
            </a:endParaRPr>
          </a:p>
          <a:p>
            <a:r>
              <a:rPr lang="en-US" b="1">
                <a:solidFill>
                  <a:srgbClr val="FFFF00"/>
                </a:solidFill>
              </a:rPr>
              <a:t>with CODING &amp;</a:t>
            </a:r>
            <a:endParaRPr lang="en-US" b="1">
              <a:solidFill>
                <a:srgbClr val="FFFF00"/>
              </a:solidFill>
            </a:endParaRPr>
          </a:p>
          <a:p>
            <a:r>
              <a:rPr lang="en-US" b="1">
                <a:solidFill>
                  <a:srgbClr val="FFFF00"/>
                </a:solidFill>
              </a:rPr>
              <a:t>MODULATION &amp;</a:t>
            </a:r>
            <a:endParaRPr lang="en-US" b="1">
              <a:solidFill>
                <a:srgbClr val="FFFF00"/>
              </a:solidFill>
            </a:endParaRPr>
          </a:p>
          <a:p>
            <a:r>
              <a:rPr lang="en-US" b="1">
                <a:solidFill>
                  <a:srgbClr val="FFFF00"/>
                </a:solidFill>
              </a:rPr>
              <a:t>Others</a:t>
            </a:r>
            <a:endParaRPr lang="en-US" b="1">
              <a:solidFill>
                <a:srgbClr val="FFFF00"/>
              </a:solidFill>
            </a:endParaRPr>
          </a:p>
        </p:txBody>
      </p:sp>
      <p:sp>
        <p:nvSpPr>
          <p:cNvPr id="79" name="Text Box 78"/>
          <p:cNvSpPr txBox="1"/>
          <p:nvPr/>
        </p:nvSpPr>
        <p:spPr>
          <a:xfrm>
            <a:off x="8168005" y="720725"/>
            <a:ext cx="4025900" cy="398780"/>
          </a:xfrm>
          <a:prstGeom prst="rect">
            <a:avLst/>
          </a:prstGeom>
          <a:noFill/>
        </p:spPr>
        <p:txBody>
          <a:bodyPr wrap="square" rtlCol="0">
            <a:spAutoFit/>
          </a:bodyPr>
          <a:lstStyle/>
          <a:p>
            <a:r>
              <a:rPr lang="en-US" sz="2000" b="1">
                <a:solidFill>
                  <a:srgbClr val="FFFF00"/>
                </a:solidFill>
              </a:rPr>
              <a:t>with   FOUR  PRIVATE CELLS</a:t>
            </a:r>
            <a:endParaRPr lang="en-US" sz="2000" b="1">
              <a:solidFill>
                <a:srgbClr val="FFFF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u="sng"/>
              <a:t>Outline of Presentation</a:t>
            </a:r>
            <a:endParaRPr lang="en-US" u="sng"/>
          </a:p>
        </p:txBody>
      </p:sp>
      <p:sp>
        <p:nvSpPr>
          <p:cNvPr id="5" name="Text Box 4"/>
          <p:cNvSpPr txBox="1"/>
          <p:nvPr/>
        </p:nvSpPr>
        <p:spPr>
          <a:xfrm>
            <a:off x="315595" y="931109"/>
            <a:ext cx="11498580" cy="3970318"/>
          </a:xfrm>
          <a:prstGeom prst="rect">
            <a:avLst/>
          </a:prstGeom>
          <a:noFill/>
        </p:spPr>
        <p:txBody>
          <a:bodyPr wrap="square" rtlCol="0">
            <a:spAutoFit/>
          </a:bodyPr>
          <a:lstStyle/>
          <a:p>
            <a:pPr marL="457200" indent="-457200" algn="just">
              <a:buFont typeface="Wingdings" panose="05000000000000000000" charset="0"/>
              <a:buChar char="q"/>
            </a:pPr>
            <a:r>
              <a:rPr lang="en-US" sz="2800" b="1" dirty="0" smtClean="0">
                <a:solidFill>
                  <a:srgbClr val="FF0000"/>
                </a:solidFill>
                <a:sym typeface="+mn-ea"/>
              </a:rPr>
              <a:t>Overview of 5G Network and Architecture with </a:t>
            </a:r>
            <a:r>
              <a:rPr lang="en-US" sz="2800" b="1" dirty="0" smtClean="0">
                <a:gradFill>
                  <a:gsLst>
                    <a:gs pos="0">
                      <a:srgbClr val="007BD3"/>
                    </a:gs>
                    <a:gs pos="100000">
                      <a:srgbClr val="034373"/>
                    </a:gs>
                  </a:gsLst>
                  <a:lin scaled="0"/>
                </a:gradFill>
                <a:sym typeface="+mn-ea"/>
              </a:rPr>
              <a:t>Open </a:t>
            </a:r>
            <a:r>
              <a:rPr lang="en-US" sz="2800" b="1" dirty="0">
                <a:gradFill>
                  <a:gsLst>
                    <a:gs pos="0">
                      <a:srgbClr val="007BD3"/>
                    </a:gs>
                    <a:gs pos="100000">
                      <a:srgbClr val="034373"/>
                    </a:gs>
                  </a:gsLst>
                  <a:lin scaled="0"/>
                </a:gradFill>
                <a:sym typeface="+mn-ea"/>
              </a:rPr>
              <a:t>and Virtualized RAN </a:t>
            </a:r>
            <a:endParaRPr lang="en-US" sz="2800" b="1" dirty="0" smtClean="0">
              <a:gradFill>
                <a:gsLst>
                  <a:gs pos="0">
                    <a:srgbClr val="007BD3"/>
                  </a:gs>
                  <a:gs pos="100000">
                    <a:srgbClr val="034373"/>
                  </a:gs>
                </a:gsLst>
                <a:lin scaled="0"/>
              </a:gradFill>
              <a:sym typeface="+mn-ea"/>
            </a:endParaRPr>
          </a:p>
          <a:p>
            <a:pPr marL="457200" indent="-457200">
              <a:buFont typeface="Wingdings" panose="05000000000000000000" pitchFamily="2" charset="2"/>
              <a:buChar char="Ø"/>
            </a:pPr>
            <a:r>
              <a:rPr lang="en-US" sz="2800" b="1" dirty="0" smtClean="0">
                <a:solidFill>
                  <a:prstClr val="black"/>
                </a:solidFill>
                <a:sym typeface="+mn-ea"/>
              </a:rPr>
              <a:t>Industrial Review </a:t>
            </a:r>
            <a:endParaRPr lang="en-US" sz="2800" b="1" dirty="0" smtClean="0">
              <a:solidFill>
                <a:prstClr val="black"/>
              </a:solidFill>
              <a:sym typeface="+mn-ea"/>
            </a:endParaRPr>
          </a:p>
          <a:p>
            <a:r>
              <a:rPr lang="en-US" sz="2800" b="1" dirty="0">
                <a:solidFill>
                  <a:prstClr val="black"/>
                </a:solidFill>
                <a:sym typeface="+mn-ea"/>
              </a:rPr>
              <a:t> </a:t>
            </a:r>
            <a:r>
              <a:rPr lang="en-US" sz="2800" b="1" dirty="0" smtClean="0">
                <a:solidFill>
                  <a:prstClr val="black"/>
                </a:solidFill>
                <a:sym typeface="+mn-ea"/>
              </a:rPr>
              <a:t>   QUALCOMM DEMO :     </a:t>
            </a:r>
            <a:r>
              <a:rPr lang="en-US" altLang="en-US" sz="2800" b="1" dirty="0" smtClean="0">
                <a:solidFill>
                  <a:prstClr val="black"/>
                </a:solidFill>
                <a:sym typeface="+mn-ea"/>
                <a:hlinkClick r:id="rId1"/>
              </a:rPr>
              <a:t>https://www.youtube.com/watch?v=e3Ad05I3LZU</a:t>
            </a:r>
            <a:endParaRPr lang="en-US" altLang="en-US" sz="2800" b="1" dirty="0" smtClean="0">
              <a:solidFill>
                <a:prstClr val="black"/>
              </a:solidFill>
              <a:sym typeface="+mn-ea"/>
            </a:endParaRPr>
          </a:p>
          <a:p>
            <a:pPr marL="457200" indent="-457200">
              <a:buFont typeface="Wingdings" panose="05000000000000000000" pitchFamily="2" charset="2"/>
              <a:buChar char="Ø"/>
            </a:pPr>
            <a:r>
              <a:rPr lang="en-US" altLang="en-US" sz="2800" b="1" dirty="0" smtClean="0">
                <a:solidFill>
                  <a:prstClr val="black"/>
                </a:solidFill>
                <a:sym typeface="+mn-ea"/>
              </a:rPr>
              <a:t>Transcript</a:t>
            </a:r>
            <a:endParaRPr lang="en-US" altLang="en-US" sz="2800" b="1" dirty="0" smtClean="0">
              <a:solidFill>
                <a:prstClr val="black"/>
              </a:solidFill>
              <a:sym typeface="+mn-ea"/>
            </a:endParaRPr>
          </a:p>
          <a:p>
            <a:endParaRPr lang="en-US" altLang="en-US" sz="2800" b="1" dirty="0" smtClean="0">
              <a:solidFill>
                <a:prstClr val="black"/>
              </a:solidFill>
              <a:sym typeface="+mn-ea"/>
            </a:endParaRPr>
          </a:p>
          <a:p>
            <a:pPr marL="457200" indent="-457200" algn="just">
              <a:buFont typeface="Wingdings" panose="05000000000000000000" charset="0"/>
              <a:buChar char="q"/>
            </a:pPr>
            <a:r>
              <a:rPr lang="en-US" sz="2800" b="1" dirty="0" smtClean="0">
                <a:solidFill>
                  <a:schemeClr val="bg1"/>
                </a:solidFill>
                <a:sym typeface="+mn-ea"/>
              </a:rPr>
              <a:t>Detailed 5G Architecture   </a:t>
            </a:r>
            <a:endParaRPr lang="en-US" sz="2800" b="1" dirty="0">
              <a:solidFill>
                <a:schemeClr val="bg1"/>
              </a:solidFill>
              <a:sym typeface="+mn-ea"/>
            </a:endParaRPr>
          </a:p>
          <a:p>
            <a:pPr marL="342900" indent="-342900" algn="just">
              <a:buFont typeface="Wingdings" panose="05000000000000000000" charset="0"/>
              <a:buChar char="Ø"/>
            </a:pPr>
            <a:endParaRPr lang="en-US" sz="2800" dirty="0">
              <a:solidFill>
                <a:prstClr val="black"/>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 y="3199765"/>
            <a:ext cx="11170920" cy="1143000"/>
          </a:xfrm>
        </p:spPr>
        <p:txBody>
          <a:bodyPr/>
          <a:lstStyle/>
          <a:p>
            <a:pPr algn="ctr"/>
            <a:r>
              <a:rPr lang="en-US"/>
              <a:t>COMPARE </a:t>
            </a:r>
            <a:br>
              <a:rPr lang="en-US"/>
            </a:br>
            <a:r>
              <a:rPr lang="en-US" b="1">
                <a:gradFill>
                  <a:gsLst>
                    <a:gs pos="0">
                      <a:srgbClr val="7B32B2"/>
                    </a:gs>
                    <a:gs pos="100000">
                      <a:srgbClr val="401A5D"/>
                    </a:gs>
                  </a:gsLst>
                  <a:lin scaled="0"/>
                </a:gradFill>
              </a:rPr>
              <a:t>QUALCOMM 5G RAN  PLATFORM with INFRA 2.0  </a:t>
            </a:r>
            <a:br>
              <a:rPr lang="en-US"/>
            </a:br>
            <a:r>
              <a:rPr lang="en-US"/>
              <a:t>with</a:t>
            </a:r>
            <a:br>
              <a:rPr lang="en-US"/>
            </a:br>
            <a:r>
              <a:rPr lang="en-US"/>
              <a:t> </a:t>
            </a:r>
            <a:r>
              <a:rPr lang="en-US" b="1">
                <a:gradFill>
                  <a:gsLst>
                    <a:gs pos="0">
                      <a:srgbClr val="007BD3"/>
                    </a:gs>
                    <a:gs pos="100000">
                      <a:srgbClr val="034373"/>
                    </a:gs>
                  </a:gsLst>
                  <a:lin scaled="0"/>
                </a:gradFill>
              </a:rPr>
              <a:t>5G/6G LAB INFRASTRUCTURE , IIIT KALYANI</a:t>
            </a:r>
            <a:endParaRPr lang="en-US" b="1">
              <a:gradFill>
                <a:gsLst>
                  <a:gs pos="0">
                    <a:srgbClr val="007BD3"/>
                  </a:gs>
                  <a:gs pos="100000">
                    <a:srgbClr val="034373"/>
                  </a:gs>
                </a:gsLst>
                <a:lin scaled="0"/>
              </a:gra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p:nvPr/>
        </p:nvGraphicFramePr>
        <p:xfrm>
          <a:off x="421640" y="231140"/>
          <a:ext cx="11449050" cy="6117590"/>
        </p:xfrm>
        <a:graphic>
          <a:graphicData uri="http://schemas.openxmlformats.org/presentationml/2006/ole">
            <mc:AlternateContent xmlns:mc="http://schemas.openxmlformats.org/markup-compatibility/2006">
              <mc:Choice xmlns:v="urn:schemas-microsoft-com:vml" Requires="v">
                <p:oleObj spid="_x0000_s5136" name="" r:id="rId1" imgW="9981565" imgH="5915660" progId="Paint.Picture">
                  <p:embed/>
                </p:oleObj>
              </mc:Choice>
              <mc:Fallback>
                <p:oleObj name="" r:id="rId1" imgW="9981565" imgH="5915660" progId="Paint.Picture">
                  <p:embed/>
                  <p:pic>
                    <p:nvPicPr>
                      <p:cNvPr id="0" name="Picture 4"/>
                      <p:cNvPicPr/>
                      <p:nvPr/>
                    </p:nvPicPr>
                    <p:blipFill>
                      <a:blip r:embed="rId2"/>
                      <a:stretch>
                        <a:fillRect/>
                      </a:stretch>
                    </p:blipFill>
                    <p:spPr>
                      <a:xfrm>
                        <a:off x="421640" y="231140"/>
                        <a:ext cx="11449050" cy="6117590"/>
                      </a:xfrm>
                      <a:prstGeom prst="rect">
                        <a:avLst/>
                      </a:prstGeom>
                    </p:spPr>
                  </p:pic>
                </p:oleObj>
              </mc:Fallback>
            </mc:AlternateContent>
          </a:graphicData>
        </a:graphic>
      </p:graphicFrame>
      <p:sp>
        <p:nvSpPr>
          <p:cNvPr id="6" name="Text Box 5"/>
          <p:cNvSpPr txBox="1"/>
          <p:nvPr/>
        </p:nvSpPr>
        <p:spPr>
          <a:xfrm>
            <a:off x="421640" y="6348095"/>
            <a:ext cx="6096000" cy="368300"/>
          </a:xfrm>
          <a:prstGeom prst="rect">
            <a:avLst/>
          </a:prstGeom>
          <a:noFill/>
        </p:spPr>
        <p:txBody>
          <a:bodyPr wrap="square" rtlCol="0" anchor="t">
            <a:spAutoFit/>
          </a:bodyPr>
          <a:lstStyle/>
          <a:p>
            <a:r>
              <a:rPr lang="en-US" altLang="en-US"/>
              <a:t>* 5G FAPI suite ( femto application platform interface)</a:t>
            </a:r>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40311" y="6536793"/>
            <a:ext cx="57150" cy="115570"/>
          </a:xfrm>
          <a:prstGeom prst="rect">
            <a:avLst/>
          </a:prstGeom>
        </p:spPr>
        <p:txBody>
          <a:bodyPr vert="horz" wrap="square" lIns="0" tIns="0" rIns="0" bIns="0" rtlCol="0">
            <a:spAutoFit/>
          </a:bodyPr>
          <a:lstStyle/>
          <a:p>
            <a:pPr>
              <a:lnSpc>
                <a:spcPts val="900"/>
              </a:lnSpc>
            </a:pPr>
            <a:r>
              <a:rPr sz="800" spc="-50" dirty="0">
                <a:solidFill>
                  <a:srgbClr val="8497B8"/>
                </a:solidFill>
                <a:latin typeface="Microsoft Sans Serif" panose="020B0604020202020204"/>
                <a:cs typeface="Microsoft Sans Serif" panose="020B0604020202020204"/>
              </a:rPr>
              <a:t>6</a:t>
            </a:r>
            <a:endParaRPr sz="800">
              <a:latin typeface="Microsoft Sans Serif" panose="020B0604020202020204"/>
              <a:cs typeface="Microsoft Sans Serif" panose="020B0604020202020204"/>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1" cstate="print"/>
            <a:stretch>
              <a:fillRect/>
            </a:stretch>
          </p:blipFill>
          <p:spPr>
            <a:xfrm>
              <a:off x="0" y="0"/>
              <a:ext cx="12192000" cy="6858000"/>
            </a:xfrm>
            <a:prstGeom prst="rect">
              <a:avLst/>
            </a:prstGeom>
          </p:spPr>
        </p:pic>
        <p:pic>
          <p:nvPicPr>
            <p:cNvPr id="5" name="object 5"/>
            <p:cNvPicPr/>
            <p:nvPr/>
          </p:nvPicPr>
          <p:blipFill>
            <a:blip r:embed="rId2" cstate="print"/>
            <a:stretch>
              <a:fillRect/>
            </a:stretch>
          </p:blipFill>
          <p:spPr>
            <a:xfrm>
              <a:off x="3535679" y="4034028"/>
              <a:ext cx="2788920" cy="949452"/>
            </a:xfrm>
            <a:prstGeom prst="rect">
              <a:avLst/>
            </a:prstGeom>
          </p:spPr>
        </p:pic>
        <p:pic>
          <p:nvPicPr>
            <p:cNvPr id="6" name="object 6"/>
            <p:cNvPicPr/>
            <p:nvPr/>
          </p:nvPicPr>
          <p:blipFill>
            <a:blip r:embed="rId3" cstate="print"/>
            <a:stretch>
              <a:fillRect/>
            </a:stretch>
          </p:blipFill>
          <p:spPr>
            <a:xfrm>
              <a:off x="0" y="0"/>
              <a:ext cx="5351399" cy="2091436"/>
            </a:xfrm>
            <a:prstGeom prst="rect">
              <a:avLst/>
            </a:prstGeom>
          </p:spPr>
        </p:pic>
        <p:sp>
          <p:nvSpPr>
            <p:cNvPr id="7" name="object 7"/>
            <p:cNvSpPr/>
            <p:nvPr/>
          </p:nvSpPr>
          <p:spPr>
            <a:xfrm>
              <a:off x="0" y="0"/>
              <a:ext cx="4832985" cy="1572895"/>
            </a:xfrm>
            <a:custGeom>
              <a:avLst/>
              <a:gdLst/>
              <a:ahLst/>
              <a:cxnLst/>
              <a:rect l="l" t="t" r="r" b="b"/>
              <a:pathLst>
                <a:path w="4832985" h="1572895">
                  <a:moveTo>
                    <a:pt x="4832604" y="0"/>
                  </a:moveTo>
                  <a:lnTo>
                    <a:pt x="0" y="0"/>
                  </a:lnTo>
                  <a:lnTo>
                    <a:pt x="0" y="1572767"/>
                  </a:lnTo>
                  <a:lnTo>
                    <a:pt x="4646676" y="1572767"/>
                  </a:lnTo>
                  <a:lnTo>
                    <a:pt x="4696079" y="1566121"/>
                  </a:lnTo>
                  <a:lnTo>
                    <a:pt x="4740486" y="1547367"/>
                  </a:lnTo>
                  <a:lnTo>
                    <a:pt x="4778121" y="1518284"/>
                  </a:lnTo>
                  <a:lnTo>
                    <a:pt x="4807204" y="1480650"/>
                  </a:lnTo>
                  <a:lnTo>
                    <a:pt x="4825957" y="1436242"/>
                  </a:lnTo>
                  <a:lnTo>
                    <a:pt x="4832604" y="1386839"/>
                  </a:lnTo>
                  <a:lnTo>
                    <a:pt x="4832604" y="0"/>
                  </a:lnTo>
                  <a:close/>
                </a:path>
              </a:pathLst>
            </a:custGeom>
            <a:solidFill>
              <a:srgbClr val="FFFFFF"/>
            </a:solidFill>
          </p:spPr>
          <p:txBody>
            <a:bodyPr wrap="square" lIns="0" tIns="0" rIns="0" bIns="0" rtlCol="0"/>
            <a:lstStyle/>
            <a:p/>
          </p:txBody>
        </p:sp>
        <p:pic>
          <p:nvPicPr>
            <p:cNvPr id="8" name="object 8"/>
            <p:cNvPicPr/>
            <p:nvPr/>
          </p:nvPicPr>
          <p:blipFill>
            <a:blip r:embed="rId4" cstate="print"/>
            <a:stretch>
              <a:fillRect/>
            </a:stretch>
          </p:blipFill>
          <p:spPr>
            <a:xfrm>
              <a:off x="0" y="4486423"/>
              <a:ext cx="2721726" cy="1306137"/>
            </a:xfrm>
            <a:prstGeom prst="rect">
              <a:avLst/>
            </a:prstGeom>
          </p:spPr>
        </p:pic>
        <p:pic>
          <p:nvPicPr>
            <p:cNvPr id="9" name="object 9"/>
            <p:cNvPicPr/>
            <p:nvPr/>
          </p:nvPicPr>
          <p:blipFill>
            <a:blip r:embed="rId5" cstate="print"/>
            <a:stretch>
              <a:fillRect/>
            </a:stretch>
          </p:blipFill>
          <p:spPr>
            <a:xfrm>
              <a:off x="8052816" y="0"/>
              <a:ext cx="2890266" cy="3028950"/>
            </a:xfrm>
            <a:prstGeom prst="rect">
              <a:avLst/>
            </a:prstGeom>
          </p:spPr>
        </p:pic>
        <p:pic>
          <p:nvPicPr>
            <p:cNvPr id="10" name="object 10"/>
            <p:cNvPicPr/>
            <p:nvPr/>
          </p:nvPicPr>
          <p:blipFill>
            <a:blip r:embed="rId6" cstate="print"/>
            <a:stretch>
              <a:fillRect/>
            </a:stretch>
          </p:blipFill>
          <p:spPr>
            <a:xfrm>
              <a:off x="8013192" y="1345691"/>
              <a:ext cx="4151376" cy="2150364"/>
            </a:xfrm>
            <a:prstGeom prst="rect">
              <a:avLst/>
            </a:prstGeom>
          </p:spPr>
        </p:pic>
        <p:pic>
          <p:nvPicPr>
            <p:cNvPr id="11" name="object 11"/>
            <p:cNvPicPr/>
            <p:nvPr/>
          </p:nvPicPr>
          <p:blipFill>
            <a:blip r:embed="rId7" cstate="print"/>
            <a:stretch>
              <a:fillRect/>
            </a:stretch>
          </p:blipFill>
          <p:spPr>
            <a:xfrm>
              <a:off x="1022603" y="4300728"/>
              <a:ext cx="7746492" cy="2557269"/>
            </a:xfrm>
            <a:prstGeom prst="rect">
              <a:avLst/>
            </a:prstGeom>
          </p:spPr>
        </p:pic>
        <p:pic>
          <p:nvPicPr>
            <p:cNvPr id="12" name="object 12"/>
            <p:cNvPicPr/>
            <p:nvPr/>
          </p:nvPicPr>
          <p:blipFill>
            <a:blip r:embed="rId8" cstate="print"/>
            <a:stretch>
              <a:fillRect/>
            </a:stretch>
          </p:blipFill>
          <p:spPr>
            <a:xfrm>
              <a:off x="0" y="2363723"/>
              <a:ext cx="2471928" cy="425196"/>
            </a:xfrm>
            <a:prstGeom prst="rect">
              <a:avLst/>
            </a:prstGeom>
          </p:spPr>
        </p:pic>
        <p:sp>
          <p:nvSpPr>
            <p:cNvPr id="13" name="object 13"/>
            <p:cNvSpPr/>
            <p:nvPr/>
          </p:nvSpPr>
          <p:spPr>
            <a:xfrm>
              <a:off x="1463802" y="2451354"/>
              <a:ext cx="7917180" cy="3236595"/>
            </a:xfrm>
            <a:custGeom>
              <a:avLst/>
              <a:gdLst/>
              <a:ahLst/>
              <a:cxnLst/>
              <a:rect l="l" t="t" r="r" b="b"/>
              <a:pathLst>
                <a:path w="7917179" h="3236595">
                  <a:moveTo>
                    <a:pt x="3532378" y="50292"/>
                  </a:moveTo>
                  <a:lnTo>
                    <a:pt x="1476755" y="788924"/>
                  </a:lnTo>
                </a:path>
                <a:path w="7917179" h="3236595">
                  <a:moveTo>
                    <a:pt x="715772" y="1568196"/>
                  </a:moveTo>
                  <a:lnTo>
                    <a:pt x="0" y="2323719"/>
                  </a:lnTo>
                </a:path>
                <a:path w="7917179" h="3236595">
                  <a:moveTo>
                    <a:pt x="3229737" y="3236506"/>
                  </a:moveTo>
                  <a:lnTo>
                    <a:pt x="1293875" y="1516380"/>
                  </a:lnTo>
                </a:path>
                <a:path w="7917179" h="3236595">
                  <a:moveTo>
                    <a:pt x="6233795" y="470916"/>
                  </a:moveTo>
                  <a:lnTo>
                    <a:pt x="6099048" y="1334770"/>
                  </a:lnTo>
                </a:path>
                <a:path w="7917179" h="3236595">
                  <a:moveTo>
                    <a:pt x="6658356" y="50926"/>
                  </a:moveTo>
                  <a:lnTo>
                    <a:pt x="7432929" y="0"/>
                  </a:lnTo>
                </a:path>
                <a:path w="7917179" h="3236595">
                  <a:moveTo>
                    <a:pt x="6492240" y="493775"/>
                  </a:moveTo>
                  <a:lnTo>
                    <a:pt x="7916799" y="1162050"/>
                  </a:lnTo>
                </a:path>
              </a:pathLst>
            </a:custGeom>
            <a:ln w="19050">
              <a:solidFill>
                <a:srgbClr val="F7F8F9"/>
              </a:solidFill>
              <a:prstDash val="dot"/>
            </a:ln>
          </p:spPr>
          <p:txBody>
            <a:bodyPr wrap="square" lIns="0" tIns="0" rIns="0" bIns="0" rtlCol="0"/>
            <a:lstStyle/>
            <a:p/>
          </p:txBody>
        </p:sp>
        <p:pic>
          <p:nvPicPr>
            <p:cNvPr id="14" name="object 14"/>
            <p:cNvPicPr/>
            <p:nvPr/>
          </p:nvPicPr>
          <p:blipFill>
            <a:blip r:embed="rId9" cstate="print"/>
            <a:stretch>
              <a:fillRect/>
            </a:stretch>
          </p:blipFill>
          <p:spPr>
            <a:xfrm>
              <a:off x="2976372" y="4239729"/>
              <a:ext cx="1694814" cy="1703832"/>
            </a:xfrm>
            <a:prstGeom prst="rect">
              <a:avLst/>
            </a:prstGeom>
          </p:spPr>
        </p:pic>
        <p:pic>
          <p:nvPicPr>
            <p:cNvPr id="15" name="object 15"/>
            <p:cNvPicPr/>
            <p:nvPr/>
          </p:nvPicPr>
          <p:blipFill>
            <a:blip r:embed="rId10" cstate="print"/>
            <a:stretch>
              <a:fillRect/>
            </a:stretch>
          </p:blipFill>
          <p:spPr>
            <a:xfrm>
              <a:off x="3246120" y="4475988"/>
              <a:ext cx="1239012" cy="1249680"/>
            </a:xfrm>
            <a:prstGeom prst="rect">
              <a:avLst/>
            </a:prstGeom>
          </p:spPr>
        </p:pic>
        <p:pic>
          <p:nvPicPr>
            <p:cNvPr id="16" name="object 16"/>
            <p:cNvPicPr/>
            <p:nvPr/>
          </p:nvPicPr>
          <p:blipFill>
            <a:blip r:embed="rId11" cstate="print"/>
            <a:stretch>
              <a:fillRect/>
            </a:stretch>
          </p:blipFill>
          <p:spPr>
            <a:xfrm>
              <a:off x="3246120" y="4954498"/>
              <a:ext cx="2073148" cy="1903501"/>
            </a:xfrm>
            <a:prstGeom prst="rect">
              <a:avLst/>
            </a:prstGeom>
          </p:spPr>
        </p:pic>
        <p:pic>
          <p:nvPicPr>
            <p:cNvPr id="17" name="object 17"/>
            <p:cNvPicPr/>
            <p:nvPr/>
          </p:nvPicPr>
          <p:blipFill>
            <a:blip r:embed="rId12" cstate="print"/>
            <a:stretch>
              <a:fillRect/>
            </a:stretch>
          </p:blipFill>
          <p:spPr>
            <a:xfrm>
              <a:off x="3902964" y="5611367"/>
              <a:ext cx="800100" cy="794004"/>
            </a:xfrm>
            <a:prstGeom prst="rect">
              <a:avLst/>
            </a:prstGeom>
          </p:spPr>
        </p:pic>
        <p:pic>
          <p:nvPicPr>
            <p:cNvPr id="18" name="object 18"/>
            <p:cNvPicPr/>
            <p:nvPr/>
          </p:nvPicPr>
          <p:blipFill>
            <a:blip r:embed="rId13" cstate="print"/>
            <a:stretch>
              <a:fillRect/>
            </a:stretch>
          </p:blipFill>
          <p:spPr>
            <a:xfrm>
              <a:off x="691895" y="2167127"/>
              <a:ext cx="486155" cy="411479"/>
            </a:xfrm>
            <a:prstGeom prst="rect">
              <a:avLst/>
            </a:prstGeom>
          </p:spPr>
        </p:pic>
      </p:grpSp>
      <p:sp>
        <p:nvSpPr>
          <p:cNvPr id="19" name="object 19"/>
          <p:cNvSpPr txBox="1"/>
          <p:nvPr/>
        </p:nvSpPr>
        <p:spPr>
          <a:xfrm>
            <a:off x="2728722" y="2429383"/>
            <a:ext cx="120904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7F8F9"/>
                </a:solidFill>
                <a:latin typeface="Microsoft Sans Serif" panose="020B0604020202020204"/>
                <a:cs typeface="Microsoft Sans Serif" panose="020B0604020202020204"/>
              </a:rPr>
              <a:t>RAN</a:t>
            </a:r>
            <a:r>
              <a:rPr sz="1200" spc="-25"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Data</a:t>
            </a:r>
            <a:r>
              <a:rPr sz="1200" spc="-5"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Center</a:t>
            </a:r>
            <a:endParaRPr sz="1200">
              <a:latin typeface="Microsoft Sans Serif" panose="020B0604020202020204"/>
              <a:cs typeface="Microsoft Sans Serif" panose="020B0604020202020204"/>
            </a:endParaRPr>
          </a:p>
        </p:txBody>
      </p:sp>
      <p:grpSp>
        <p:nvGrpSpPr>
          <p:cNvPr id="20" name="object 20"/>
          <p:cNvGrpSpPr/>
          <p:nvPr/>
        </p:nvGrpSpPr>
        <p:grpSpPr>
          <a:xfrm>
            <a:off x="656476" y="2085826"/>
            <a:ext cx="11450955" cy="4912360"/>
            <a:chOff x="636791" y="1660376"/>
            <a:chExt cx="11450955" cy="4912360"/>
          </a:xfrm>
        </p:grpSpPr>
        <p:sp>
          <p:nvSpPr>
            <p:cNvPr id="21" name="object 21"/>
            <p:cNvSpPr/>
            <p:nvPr/>
          </p:nvSpPr>
          <p:spPr>
            <a:xfrm>
              <a:off x="2274437" y="2399516"/>
              <a:ext cx="389255" cy="239395"/>
            </a:xfrm>
            <a:custGeom>
              <a:avLst/>
              <a:gdLst/>
              <a:ahLst/>
              <a:cxnLst/>
              <a:rect l="l" t="t" r="r" b="b"/>
              <a:pathLst>
                <a:path w="389255" h="239394">
                  <a:moveTo>
                    <a:pt x="244665" y="0"/>
                  </a:moveTo>
                  <a:lnTo>
                    <a:pt x="223354" y="3132"/>
                  </a:lnTo>
                  <a:lnTo>
                    <a:pt x="204192" y="12017"/>
                  </a:lnTo>
                  <a:lnTo>
                    <a:pt x="188294" y="25931"/>
                  </a:lnTo>
                  <a:lnTo>
                    <a:pt x="176773" y="44149"/>
                  </a:lnTo>
                  <a:lnTo>
                    <a:pt x="169488" y="40528"/>
                  </a:lnTo>
                  <a:lnTo>
                    <a:pt x="161460" y="38657"/>
                  </a:lnTo>
                  <a:lnTo>
                    <a:pt x="153324" y="38686"/>
                  </a:lnTo>
                  <a:lnTo>
                    <a:pt x="132953" y="42721"/>
                  </a:lnTo>
                  <a:lnTo>
                    <a:pt x="116015" y="53575"/>
                  </a:lnTo>
                  <a:lnTo>
                    <a:pt x="104080" y="69777"/>
                  </a:lnTo>
                  <a:lnTo>
                    <a:pt x="98714" y="89857"/>
                  </a:lnTo>
                  <a:lnTo>
                    <a:pt x="77232" y="89857"/>
                  </a:lnTo>
                  <a:lnTo>
                    <a:pt x="47082" y="96066"/>
                  </a:lnTo>
                  <a:lnTo>
                    <a:pt x="22503" y="112786"/>
                  </a:lnTo>
                  <a:lnTo>
                    <a:pt x="5981" y="137512"/>
                  </a:lnTo>
                  <a:lnTo>
                    <a:pt x="0" y="167739"/>
                  </a:lnTo>
                  <a:lnTo>
                    <a:pt x="3455" y="190378"/>
                  </a:lnTo>
                  <a:lnTo>
                    <a:pt x="13108" y="210630"/>
                  </a:lnTo>
                  <a:lnTo>
                    <a:pt x="28141" y="227276"/>
                  </a:lnTo>
                  <a:lnTo>
                    <a:pt x="47738" y="239098"/>
                  </a:lnTo>
                  <a:lnTo>
                    <a:pt x="47738" y="203630"/>
                  </a:lnTo>
                  <a:lnTo>
                    <a:pt x="53351" y="198011"/>
                  </a:lnTo>
                  <a:lnTo>
                    <a:pt x="70595" y="198011"/>
                  </a:lnTo>
                  <a:lnTo>
                    <a:pt x="70595" y="181782"/>
                  </a:lnTo>
                  <a:lnTo>
                    <a:pt x="76209" y="176162"/>
                  </a:lnTo>
                  <a:lnTo>
                    <a:pt x="94192" y="176162"/>
                  </a:lnTo>
                  <a:lnTo>
                    <a:pt x="94192" y="159937"/>
                  </a:lnTo>
                  <a:lnTo>
                    <a:pt x="99806" y="154318"/>
                  </a:lnTo>
                  <a:lnTo>
                    <a:pt x="117687" y="154318"/>
                  </a:lnTo>
                  <a:lnTo>
                    <a:pt x="117687" y="138376"/>
                  </a:lnTo>
                  <a:lnTo>
                    <a:pt x="123292" y="132740"/>
                  </a:lnTo>
                  <a:lnTo>
                    <a:pt x="343212" y="132740"/>
                  </a:lnTo>
                  <a:lnTo>
                    <a:pt x="348818" y="138376"/>
                  </a:lnTo>
                  <a:lnTo>
                    <a:pt x="348818" y="234321"/>
                  </a:lnTo>
                  <a:lnTo>
                    <a:pt x="366563" y="222318"/>
                  </a:lnTo>
                  <a:lnTo>
                    <a:pt x="383529" y="196608"/>
                  </a:lnTo>
                  <a:lnTo>
                    <a:pt x="389134" y="167395"/>
                  </a:lnTo>
                  <a:lnTo>
                    <a:pt x="383386" y="138209"/>
                  </a:lnTo>
                  <a:lnTo>
                    <a:pt x="355720" y="103769"/>
                  </a:lnTo>
                  <a:lnTo>
                    <a:pt x="317505" y="90202"/>
                  </a:lnTo>
                  <a:lnTo>
                    <a:pt x="319032" y="79707"/>
                  </a:lnTo>
                  <a:lnTo>
                    <a:pt x="319078" y="74408"/>
                  </a:lnTo>
                  <a:lnTo>
                    <a:pt x="313216" y="45434"/>
                  </a:lnTo>
                  <a:lnTo>
                    <a:pt x="297265" y="21779"/>
                  </a:lnTo>
                  <a:lnTo>
                    <a:pt x="273617" y="5837"/>
                  </a:lnTo>
                  <a:lnTo>
                    <a:pt x="244665" y="0"/>
                  </a:lnTo>
                  <a:close/>
                </a:path>
              </a:pathLst>
            </a:custGeom>
            <a:solidFill>
              <a:srgbClr val="FFFFFF"/>
            </a:solidFill>
          </p:spPr>
          <p:txBody>
            <a:bodyPr wrap="square" lIns="0" tIns="0" rIns="0" bIns="0" rtlCol="0"/>
            <a:lstStyle/>
            <a:p/>
          </p:txBody>
        </p:sp>
        <p:pic>
          <p:nvPicPr>
            <p:cNvPr id="22" name="object 22"/>
            <p:cNvPicPr/>
            <p:nvPr/>
          </p:nvPicPr>
          <p:blipFill>
            <a:blip r:embed="rId14" cstate="print"/>
            <a:stretch>
              <a:fillRect/>
            </a:stretch>
          </p:blipFill>
          <p:spPr>
            <a:xfrm>
              <a:off x="2333653" y="2545913"/>
              <a:ext cx="278152" cy="262381"/>
            </a:xfrm>
            <a:prstGeom prst="rect">
              <a:avLst/>
            </a:prstGeom>
          </p:spPr>
        </p:pic>
        <p:sp>
          <p:nvSpPr>
            <p:cNvPr id="23" name="object 23"/>
            <p:cNvSpPr/>
            <p:nvPr/>
          </p:nvSpPr>
          <p:spPr>
            <a:xfrm>
              <a:off x="7564241" y="1660376"/>
              <a:ext cx="389255" cy="239395"/>
            </a:xfrm>
            <a:custGeom>
              <a:avLst/>
              <a:gdLst/>
              <a:ahLst/>
              <a:cxnLst/>
              <a:rect l="l" t="t" r="r" b="b"/>
              <a:pathLst>
                <a:path w="389254" h="239394">
                  <a:moveTo>
                    <a:pt x="244665" y="0"/>
                  </a:moveTo>
                  <a:lnTo>
                    <a:pt x="223354" y="3132"/>
                  </a:lnTo>
                  <a:lnTo>
                    <a:pt x="204192" y="12017"/>
                  </a:lnTo>
                  <a:lnTo>
                    <a:pt x="188294" y="25931"/>
                  </a:lnTo>
                  <a:lnTo>
                    <a:pt x="176773" y="44149"/>
                  </a:lnTo>
                  <a:lnTo>
                    <a:pt x="169488" y="40528"/>
                  </a:lnTo>
                  <a:lnTo>
                    <a:pt x="161460" y="38657"/>
                  </a:lnTo>
                  <a:lnTo>
                    <a:pt x="153324" y="38686"/>
                  </a:lnTo>
                  <a:lnTo>
                    <a:pt x="132953" y="42721"/>
                  </a:lnTo>
                  <a:lnTo>
                    <a:pt x="116015" y="53575"/>
                  </a:lnTo>
                  <a:lnTo>
                    <a:pt x="104080" y="69777"/>
                  </a:lnTo>
                  <a:lnTo>
                    <a:pt x="98714" y="89857"/>
                  </a:lnTo>
                  <a:lnTo>
                    <a:pt x="77232" y="89857"/>
                  </a:lnTo>
                  <a:lnTo>
                    <a:pt x="47082" y="96066"/>
                  </a:lnTo>
                  <a:lnTo>
                    <a:pt x="22503" y="112786"/>
                  </a:lnTo>
                  <a:lnTo>
                    <a:pt x="5981" y="137512"/>
                  </a:lnTo>
                  <a:lnTo>
                    <a:pt x="0" y="167739"/>
                  </a:lnTo>
                  <a:lnTo>
                    <a:pt x="3455" y="190378"/>
                  </a:lnTo>
                  <a:lnTo>
                    <a:pt x="13108" y="210630"/>
                  </a:lnTo>
                  <a:lnTo>
                    <a:pt x="28141" y="227276"/>
                  </a:lnTo>
                  <a:lnTo>
                    <a:pt x="47738" y="239098"/>
                  </a:lnTo>
                  <a:lnTo>
                    <a:pt x="47738" y="203630"/>
                  </a:lnTo>
                  <a:lnTo>
                    <a:pt x="53351" y="198011"/>
                  </a:lnTo>
                  <a:lnTo>
                    <a:pt x="70595" y="198011"/>
                  </a:lnTo>
                  <a:lnTo>
                    <a:pt x="70595" y="181782"/>
                  </a:lnTo>
                  <a:lnTo>
                    <a:pt x="76209" y="176162"/>
                  </a:lnTo>
                  <a:lnTo>
                    <a:pt x="94192" y="176162"/>
                  </a:lnTo>
                  <a:lnTo>
                    <a:pt x="94192" y="159937"/>
                  </a:lnTo>
                  <a:lnTo>
                    <a:pt x="99806" y="154318"/>
                  </a:lnTo>
                  <a:lnTo>
                    <a:pt x="117687" y="154318"/>
                  </a:lnTo>
                  <a:lnTo>
                    <a:pt x="117687" y="138376"/>
                  </a:lnTo>
                  <a:lnTo>
                    <a:pt x="123292" y="132740"/>
                  </a:lnTo>
                  <a:lnTo>
                    <a:pt x="343212" y="132740"/>
                  </a:lnTo>
                  <a:lnTo>
                    <a:pt x="348818" y="138376"/>
                  </a:lnTo>
                  <a:lnTo>
                    <a:pt x="348818" y="234321"/>
                  </a:lnTo>
                  <a:lnTo>
                    <a:pt x="366563" y="222318"/>
                  </a:lnTo>
                  <a:lnTo>
                    <a:pt x="383529" y="196608"/>
                  </a:lnTo>
                  <a:lnTo>
                    <a:pt x="389134" y="167395"/>
                  </a:lnTo>
                  <a:lnTo>
                    <a:pt x="383386" y="138209"/>
                  </a:lnTo>
                  <a:lnTo>
                    <a:pt x="355720" y="103769"/>
                  </a:lnTo>
                  <a:lnTo>
                    <a:pt x="317505" y="90202"/>
                  </a:lnTo>
                  <a:lnTo>
                    <a:pt x="319032" y="79707"/>
                  </a:lnTo>
                  <a:lnTo>
                    <a:pt x="319078" y="74408"/>
                  </a:lnTo>
                  <a:lnTo>
                    <a:pt x="313216" y="45434"/>
                  </a:lnTo>
                  <a:lnTo>
                    <a:pt x="297265" y="21779"/>
                  </a:lnTo>
                  <a:lnTo>
                    <a:pt x="273617" y="5837"/>
                  </a:lnTo>
                  <a:lnTo>
                    <a:pt x="244665" y="0"/>
                  </a:lnTo>
                  <a:close/>
                </a:path>
              </a:pathLst>
            </a:custGeom>
            <a:solidFill>
              <a:srgbClr val="FFFFFF"/>
            </a:solidFill>
          </p:spPr>
          <p:txBody>
            <a:bodyPr wrap="square" lIns="0" tIns="0" rIns="0" bIns="0" rtlCol="0"/>
            <a:lstStyle/>
            <a:p/>
          </p:txBody>
        </p:sp>
        <p:pic>
          <p:nvPicPr>
            <p:cNvPr id="24" name="object 24"/>
            <p:cNvPicPr/>
            <p:nvPr/>
          </p:nvPicPr>
          <p:blipFill>
            <a:blip r:embed="rId14" cstate="print"/>
            <a:stretch>
              <a:fillRect/>
            </a:stretch>
          </p:blipFill>
          <p:spPr>
            <a:xfrm>
              <a:off x="7623457" y="1806773"/>
              <a:ext cx="278152" cy="262381"/>
            </a:xfrm>
            <a:prstGeom prst="rect">
              <a:avLst/>
            </a:prstGeom>
          </p:spPr>
        </p:pic>
        <p:pic>
          <p:nvPicPr>
            <p:cNvPr id="25" name="object 25"/>
            <p:cNvPicPr/>
            <p:nvPr/>
          </p:nvPicPr>
          <p:blipFill>
            <a:blip r:embed="rId15" cstate="print"/>
            <a:stretch>
              <a:fillRect/>
            </a:stretch>
          </p:blipFill>
          <p:spPr>
            <a:xfrm>
              <a:off x="4724399" y="5108206"/>
              <a:ext cx="659891" cy="1028941"/>
            </a:xfrm>
            <a:prstGeom prst="rect">
              <a:avLst/>
            </a:prstGeom>
          </p:spPr>
        </p:pic>
        <p:sp>
          <p:nvSpPr>
            <p:cNvPr id="26" name="object 26"/>
            <p:cNvSpPr/>
            <p:nvPr/>
          </p:nvSpPr>
          <p:spPr>
            <a:xfrm>
              <a:off x="5900166" y="2696718"/>
              <a:ext cx="1454150" cy="1017905"/>
            </a:xfrm>
            <a:custGeom>
              <a:avLst/>
              <a:gdLst/>
              <a:ahLst/>
              <a:cxnLst/>
              <a:rect l="l" t="t" r="r" b="b"/>
              <a:pathLst>
                <a:path w="1454150" h="1017904">
                  <a:moveTo>
                    <a:pt x="1453768" y="0"/>
                  </a:moveTo>
                  <a:lnTo>
                    <a:pt x="0" y="1017397"/>
                  </a:lnTo>
                </a:path>
              </a:pathLst>
            </a:custGeom>
            <a:ln w="19050">
              <a:solidFill>
                <a:srgbClr val="F7F8F9"/>
              </a:solidFill>
              <a:prstDash val="dot"/>
            </a:ln>
          </p:spPr>
          <p:txBody>
            <a:bodyPr wrap="square" lIns="0" tIns="0" rIns="0" bIns="0" rtlCol="0"/>
            <a:lstStyle/>
            <a:p/>
          </p:txBody>
        </p:sp>
        <p:pic>
          <p:nvPicPr>
            <p:cNvPr id="27" name="object 27"/>
            <p:cNvPicPr/>
            <p:nvPr/>
          </p:nvPicPr>
          <p:blipFill>
            <a:blip r:embed="rId16" cstate="print"/>
            <a:stretch>
              <a:fillRect/>
            </a:stretch>
          </p:blipFill>
          <p:spPr>
            <a:xfrm>
              <a:off x="5559551" y="3424427"/>
              <a:ext cx="100584" cy="138684"/>
            </a:xfrm>
            <a:prstGeom prst="rect">
              <a:avLst/>
            </a:prstGeom>
          </p:spPr>
        </p:pic>
        <p:sp>
          <p:nvSpPr>
            <p:cNvPr id="28" name="object 28"/>
            <p:cNvSpPr/>
            <p:nvPr/>
          </p:nvSpPr>
          <p:spPr>
            <a:xfrm>
              <a:off x="5434584" y="3422776"/>
              <a:ext cx="350520" cy="546100"/>
            </a:xfrm>
            <a:custGeom>
              <a:avLst/>
              <a:gdLst/>
              <a:ahLst/>
              <a:cxnLst/>
              <a:rect l="l" t="t" r="r" b="b"/>
              <a:pathLst>
                <a:path w="350520" h="546100">
                  <a:moveTo>
                    <a:pt x="43002" y="10414"/>
                  </a:moveTo>
                  <a:lnTo>
                    <a:pt x="24130" y="4064"/>
                  </a:lnTo>
                  <a:lnTo>
                    <a:pt x="22098" y="2794"/>
                  </a:lnTo>
                  <a:lnTo>
                    <a:pt x="20066" y="4064"/>
                  </a:lnTo>
                  <a:lnTo>
                    <a:pt x="20066" y="10414"/>
                  </a:lnTo>
                  <a:lnTo>
                    <a:pt x="43002" y="10414"/>
                  </a:lnTo>
                  <a:close/>
                </a:path>
                <a:path w="350520" h="546100">
                  <a:moveTo>
                    <a:pt x="100584" y="30734"/>
                  </a:moveTo>
                  <a:lnTo>
                    <a:pt x="99187" y="28194"/>
                  </a:lnTo>
                  <a:lnTo>
                    <a:pt x="95885" y="28194"/>
                  </a:lnTo>
                  <a:lnTo>
                    <a:pt x="69443" y="19304"/>
                  </a:lnTo>
                  <a:lnTo>
                    <a:pt x="67056" y="18503"/>
                  </a:lnTo>
                  <a:lnTo>
                    <a:pt x="67056" y="57404"/>
                  </a:lnTo>
                  <a:lnTo>
                    <a:pt x="67056" y="82804"/>
                  </a:lnTo>
                  <a:lnTo>
                    <a:pt x="67056" y="305054"/>
                  </a:lnTo>
                  <a:lnTo>
                    <a:pt x="65024" y="305054"/>
                  </a:lnTo>
                  <a:lnTo>
                    <a:pt x="55626" y="301244"/>
                  </a:lnTo>
                  <a:lnTo>
                    <a:pt x="54356" y="301244"/>
                  </a:lnTo>
                  <a:lnTo>
                    <a:pt x="53594" y="299974"/>
                  </a:lnTo>
                  <a:lnTo>
                    <a:pt x="53594" y="274574"/>
                  </a:lnTo>
                  <a:lnTo>
                    <a:pt x="55626" y="274574"/>
                  </a:lnTo>
                  <a:lnTo>
                    <a:pt x="65024" y="278384"/>
                  </a:lnTo>
                  <a:lnTo>
                    <a:pt x="66421" y="278384"/>
                  </a:lnTo>
                  <a:lnTo>
                    <a:pt x="67056" y="279654"/>
                  </a:lnTo>
                  <a:lnTo>
                    <a:pt x="67056" y="273304"/>
                  </a:lnTo>
                  <a:lnTo>
                    <a:pt x="66421" y="274574"/>
                  </a:lnTo>
                  <a:lnTo>
                    <a:pt x="65024" y="273304"/>
                  </a:lnTo>
                  <a:lnTo>
                    <a:pt x="55626" y="269494"/>
                  </a:lnTo>
                  <a:lnTo>
                    <a:pt x="54356" y="269494"/>
                  </a:lnTo>
                  <a:lnTo>
                    <a:pt x="53594" y="268224"/>
                  </a:lnTo>
                  <a:lnTo>
                    <a:pt x="53594" y="244094"/>
                  </a:lnTo>
                  <a:lnTo>
                    <a:pt x="54991" y="242824"/>
                  </a:lnTo>
                  <a:lnTo>
                    <a:pt x="55626" y="242824"/>
                  </a:lnTo>
                  <a:lnTo>
                    <a:pt x="65024" y="246634"/>
                  </a:lnTo>
                  <a:lnTo>
                    <a:pt x="66421" y="246634"/>
                  </a:lnTo>
                  <a:lnTo>
                    <a:pt x="67056" y="247904"/>
                  </a:lnTo>
                  <a:lnTo>
                    <a:pt x="67056" y="241554"/>
                  </a:lnTo>
                  <a:lnTo>
                    <a:pt x="66421" y="242824"/>
                  </a:lnTo>
                  <a:lnTo>
                    <a:pt x="65024" y="241554"/>
                  </a:lnTo>
                  <a:lnTo>
                    <a:pt x="55626" y="237744"/>
                  </a:lnTo>
                  <a:lnTo>
                    <a:pt x="54356" y="237744"/>
                  </a:lnTo>
                  <a:lnTo>
                    <a:pt x="53594" y="236474"/>
                  </a:lnTo>
                  <a:lnTo>
                    <a:pt x="53594" y="212344"/>
                  </a:lnTo>
                  <a:lnTo>
                    <a:pt x="54991" y="211074"/>
                  </a:lnTo>
                  <a:lnTo>
                    <a:pt x="55626" y="211074"/>
                  </a:lnTo>
                  <a:lnTo>
                    <a:pt x="65024" y="214884"/>
                  </a:lnTo>
                  <a:lnTo>
                    <a:pt x="66421" y="214884"/>
                  </a:lnTo>
                  <a:lnTo>
                    <a:pt x="67056" y="216154"/>
                  </a:lnTo>
                  <a:lnTo>
                    <a:pt x="67056" y="209804"/>
                  </a:lnTo>
                  <a:lnTo>
                    <a:pt x="66421" y="211074"/>
                  </a:lnTo>
                  <a:lnTo>
                    <a:pt x="65024" y="209804"/>
                  </a:lnTo>
                  <a:lnTo>
                    <a:pt x="55626" y="205994"/>
                  </a:lnTo>
                  <a:lnTo>
                    <a:pt x="54356" y="205994"/>
                  </a:lnTo>
                  <a:lnTo>
                    <a:pt x="53594" y="204724"/>
                  </a:lnTo>
                  <a:lnTo>
                    <a:pt x="53594" y="180606"/>
                  </a:lnTo>
                  <a:lnTo>
                    <a:pt x="54991" y="179324"/>
                  </a:lnTo>
                  <a:lnTo>
                    <a:pt x="55626" y="179324"/>
                  </a:lnTo>
                  <a:lnTo>
                    <a:pt x="65024" y="183134"/>
                  </a:lnTo>
                  <a:lnTo>
                    <a:pt x="66421" y="184404"/>
                  </a:lnTo>
                  <a:lnTo>
                    <a:pt x="67056" y="184404"/>
                  </a:lnTo>
                  <a:lnTo>
                    <a:pt x="67056" y="178054"/>
                  </a:lnTo>
                  <a:lnTo>
                    <a:pt x="66421" y="179324"/>
                  </a:lnTo>
                  <a:lnTo>
                    <a:pt x="65024" y="178054"/>
                  </a:lnTo>
                  <a:lnTo>
                    <a:pt x="55626" y="175514"/>
                  </a:lnTo>
                  <a:lnTo>
                    <a:pt x="54356" y="175514"/>
                  </a:lnTo>
                  <a:lnTo>
                    <a:pt x="53594" y="172974"/>
                  </a:lnTo>
                  <a:lnTo>
                    <a:pt x="53594" y="148856"/>
                  </a:lnTo>
                  <a:lnTo>
                    <a:pt x="54991" y="147574"/>
                  </a:lnTo>
                  <a:lnTo>
                    <a:pt x="55626" y="147574"/>
                  </a:lnTo>
                  <a:lnTo>
                    <a:pt x="65024" y="151384"/>
                  </a:lnTo>
                  <a:lnTo>
                    <a:pt x="66421" y="152654"/>
                  </a:lnTo>
                  <a:lnTo>
                    <a:pt x="67056" y="152654"/>
                  </a:lnTo>
                  <a:lnTo>
                    <a:pt x="67056" y="146304"/>
                  </a:lnTo>
                  <a:lnTo>
                    <a:pt x="66421" y="147574"/>
                  </a:lnTo>
                  <a:lnTo>
                    <a:pt x="65024" y="146304"/>
                  </a:lnTo>
                  <a:lnTo>
                    <a:pt x="55626" y="143764"/>
                  </a:lnTo>
                  <a:lnTo>
                    <a:pt x="54356" y="143764"/>
                  </a:lnTo>
                  <a:lnTo>
                    <a:pt x="53594" y="142506"/>
                  </a:lnTo>
                  <a:lnTo>
                    <a:pt x="53594" y="117106"/>
                  </a:lnTo>
                  <a:lnTo>
                    <a:pt x="54991" y="115824"/>
                  </a:lnTo>
                  <a:lnTo>
                    <a:pt x="55626" y="115824"/>
                  </a:lnTo>
                  <a:lnTo>
                    <a:pt x="65024" y="119634"/>
                  </a:lnTo>
                  <a:lnTo>
                    <a:pt x="66421" y="119634"/>
                  </a:lnTo>
                  <a:lnTo>
                    <a:pt x="67056" y="120904"/>
                  </a:lnTo>
                  <a:lnTo>
                    <a:pt x="67056" y="114554"/>
                  </a:lnTo>
                  <a:lnTo>
                    <a:pt x="66421" y="115824"/>
                  </a:lnTo>
                  <a:lnTo>
                    <a:pt x="65024" y="114554"/>
                  </a:lnTo>
                  <a:lnTo>
                    <a:pt x="55626" y="112014"/>
                  </a:lnTo>
                  <a:lnTo>
                    <a:pt x="54356" y="110756"/>
                  </a:lnTo>
                  <a:lnTo>
                    <a:pt x="53594" y="110756"/>
                  </a:lnTo>
                  <a:lnTo>
                    <a:pt x="53594" y="84074"/>
                  </a:lnTo>
                  <a:lnTo>
                    <a:pt x="55626" y="84074"/>
                  </a:lnTo>
                  <a:lnTo>
                    <a:pt x="65024" y="87884"/>
                  </a:lnTo>
                  <a:lnTo>
                    <a:pt x="66421" y="87884"/>
                  </a:lnTo>
                  <a:lnTo>
                    <a:pt x="67056" y="89154"/>
                  </a:lnTo>
                  <a:lnTo>
                    <a:pt x="67056" y="82804"/>
                  </a:lnTo>
                  <a:lnTo>
                    <a:pt x="66421" y="84074"/>
                  </a:lnTo>
                  <a:lnTo>
                    <a:pt x="65024" y="82804"/>
                  </a:lnTo>
                  <a:lnTo>
                    <a:pt x="55626" y="80264"/>
                  </a:lnTo>
                  <a:lnTo>
                    <a:pt x="54356" y="78994"/>
                  </a:lnTo>
                  <a:lnTo>
                    <a:pt x="53594" y="78994"/>
                  </a:lnTo>
                  <a:lnTo>
                    <a:pt x="53594" y="53594"/>
                  </a:lnTo>
                  <a:lnTo>
                    <a:pt x="55626" y="53594"/>
                  </a:lnTo>
                  <a:lnTo>
                    <a:pt x="65024" y="56134"/>
                  </a:lnTo>
                  <a:lnTo>
                    <a:pt x="66421" y="56134"/>
                  </a:lnTo>
                  <a:lnTo>
                    <a:pt x="67056" y="57404"/>
                  </a:lnTo>
                  <a:lnTo>
                    <a:pt x="67056" y="18503"/>
                  </a:lnTo>
                  <a:lnTo>
                    <a:pt x="51689" y="13335"/>
                  </a:lnTo>
                  <a:lnTo>
                    <a:pt x="51689" y="52324"/>
                  </a:lnTo>
                  <a:lnTo>
                    <a:pt x="51689" y="77724"/>
                  </a:lnTo>
                  <a:lnTo>
                    <a:pt x="51689" y="299974"/>
                  </a:lnTo>
                  <a:lnTo>
                    <a:pt x="49657" y="299974"/>
                  </a:lnTo>
                  <a:lnTo>
                    <a:pt x="40259" y="296164"/>
                  </a:lnTo>
                  <a:lnTo>
                    <a:pt x="38862" y="294894"/>
                  </a:lnTo>
                  <a:lnTo>
                    <a:pt x="38227" y="294894"/>
                  </a:lnTo>
                  <a:lnTo>
                    <a:pt x="38227" y="293624"/>
                  </a:lnTo>
                  <a:lnTo>
                    <a:pt x="38227" y="269494"/>
                  </a:lnTo>
                  <a:lnTo>
                    <a:pt x="39624" y="268224"/>
                  </a:lnTo>
                  <a:lnTo>
                    <a:pt x="40259" y="269494"/>
                  </a:lnTo>
                  <a:lnTo>
                    <a:pt x="49657" y="272034"/>
                  </a:lnTo>
                  <a:lnTo>
                    <a:pt x="50927" y="272034"/>
                  </a:lnTo>
                  <a:lnTo>
                    <a:pt x="51689" y="274574"/>
                  </a:lnTo>
                  <a:lnTo>
                    <a:pt x="51689" y="268224"/>
                  </a:lnTo>
                  <a:lnTo>
                    <a:pt x="49657" y="268224"/>
                  </a:lnTo>
                  <a:lnTo>
                    <a:pt x="40259" y="264414"/>
                  </a:lnTo>
                  <a:lnTo>
                    <a:pt x="38862" y="263144"/>
                  </a:lnTo>
                  <a:lnTo>
                    <a:pt x="38227" y="263144"/>
                  </a:lnTo>
                  <a:lnTo>
                    <a:pt x="38227" y="261874"/>
                  </a:lnTo>
                  <a:lnTo>
                    <a:pt x="38227" y="237744"/>
                  </a:lnTo>
                  <a:lnTo>
                    <a:pt x="39624" y="236474"/>
                  </a:lnTo>
                  <a:lnTo>
                    <a:pt x="40259" y="237744"/>
                  </a:lnTo>
                  <a:lnTo>
                    <a:pt x="49657" y="241554"/>
                  </a:lnTo>
                  <a:lnTo>
                    <a:pt x="50927" y="241554"/>
                  </a:lnTo>
                  <a:lnTo>
                    <a:pt x="51689" y="242824"/>
                  </a:lnTo>
                  <a:lnTo>
                    <a:pt x="51689" y="236474"/>
                  </a:lnTo>
                  <a:lnTo>
                    <a:pt x="49657" y="236474"/>
                  </a:lnTo>
                  <a:lnTo>
                    <a:pt x="40259" y="232664"/>
                  </a:lnTo>
                  <a:lnTo>
                    <a:pt x="38862" y="232664"/>
                  </a:lnTo>
                  <a:lnTo>
                    <a:pt x="38227" y="231394"/>
                  </a:lnTo>
                  <a:lnTo>
                    <a:pt x="38227" y="205994"/>
                  </a:lnTo>
                  <a:lnTo>
                    <a:pt x="39624" y="204724"/>
                  </a:lnTo>
                  <a:lnTo>
                    <a:pt x="40259" y="205994"/>
                  </a:lnTo>
                  <a:lnTo>
                    <a:pt x="49657" y="209804"/>
                  </a:lnTo>
                  <a:lnTo>
                    <a:pt x="50927" y="209804"/>
                  </a:lnTo>
                  <a:lnTo>
                    <a:pt x="51689" y="211074"/>
                  </a:lnTo>
                  <a:lnTo>
                    <a:pt x="51689" y="204724"/>
                  </a:lnTo>
                  <a:lnTo>
                    <a:pt x="49657" y="204724"/>
                  </a:lnTo>
                  <a:lnTo>
                    <a:pt x="40259" y="200914"/>
                  </a:lnTo>
                  <a:lnTo>
                    <a:pt x="38862" y="200914"/>
                  </a:lnTo>
                  <a:lnTo>
                    <a:pt x="38227" y="199644"/>
                  </a:lnTo>
                  <a:lnTo>
                    <a:pt x="38227" y="174256"/>
                  </a:lnTo>
                  <a:lnTo>
                    <a:pt x="39624" y="172974"/>
                  </a:lnTo>
                  <a:lnTo>
                    <a:pt x="40259" y="174256"/>
                  </a:lnTo>
                  <a:lnTo>
                    <a:pt x="49657" y="178054"/>
                  </a:lnTo>
                  <a:lnTo>
                    <a:pt x="50927" y="178054"/>
                  </a:lnTo>
                  <a:lnTo>
                    <a:pt x="51689" y="179324"/>
                  </a:lnTo>
                  <a:lnTo>
                    <a:pt x="51689" y="172974"/>
                  </a:lnTo>
                  <a:lnTo>
                    <a:pt x="49657" y="172974"/>
                  </a:lnTo>
                  <a:lnTo>
                    <a:pt x="40259" y="169164"/>
                  </a:lnTo>
                  <a:lnTo>
                    <a:pt x="38862" y="169164"/>
                  </a:lnTo>
                  <a:lnTo>
                    <a:pt x="38227" y="167906"/>
                  </a:lnTo>
                  <a:lnTo>
                    <a:pt x="38227" y="142506"/>
                  </a:lnTo>
                  <a:lnTo>
                    <a:pt x="40259" y="142506"/>
                  </a:lnTo>
                  <a:lnTo>
                    <a:pt x="49657" y="146304"/>
                  </a:lnTo>
                  <a:lnTo>
                    <a:pt x="50927" y="146304"/>
                  </a:lnTo>
                  <a:lnTo>
                    <a:pt x="51689" y="147574"/>
                  </a:lnTo>
                  <a:lnTo>
                    <a:pt x="51689" y="141224"/>
                  </a:lnTo>
                  <a:lnTo>
                    <a:pt x="50927" y="142506"/>
                  </a:lnTo>
                  <a:lnTo>
                    <a:pt x="49657" y="141224"/>
                  </a:lnTo>
                  <a:lnTo>
                    <a:pt x="40259" y="137414"/>
                  </a:lnTo>
                  <a:lnTo>
                    <a:pt x="38862" y="137414"/>
                  </a:lnTo>
                  <a:lnTo>
                    <a:pt x="38227" y="136156"/>
                  </a:lnTo>
                  <a:lnTo>
                    <a:pt x="38227" y="110756"/>
                  </a:lnTo>
                  <a:lnTo>
                    <a:pt x="40259" y="110756"/>
                  </a:lnTo>
                  <a:lnTo>
                    <a:pt x="49657" y="114554"/>
                  </a:lnTo>
                  <a:lnTo>
                    <a:pt x="50927" y="114554"/>
                  </a:lnTo>
                  <a:lnTo>
                    <a:pt x="51689" y="115824"/>
                  </a:lnTo>
                  <a:lnTo>
                    <a:pt x="51689" y="109474"/>
                  </a:lnTo>
                  <a:lnTo>
                    <a:pt x="50927" y="110756"/>
                  </a:lnTo>
                  <a:lnTo>
                    <a:pt x="49657" y="109474"/>
                  </a:lnTo>
                  <a:lnTo>
                    <a:pt x="40259" y="105664"/>
                  </a:lnTo>
                  <a:lnTo>
                    <a:pt x="38862" y="105664"/>
                  </a:lnTo>
                  <a:lnTo>
                    <a:pt x="38227" y="104394"/>
                  </a:lnTo>
                  <a:lnTo>
                    <a:pt x="38227" y="78994"/>
                  </a:lnTo>
                  <a:lnTo>
                    <a:pt x="40259" y="78994"/>
                  </a:lnTo>
                  <a:lnTo>
                    <a:pt x="49657" y="82804"/>
                  </a:lnTo>
                  <a:lnTo>
                    <a:pt x="50927" y="82804"/>
                  </a:lnTo>
                  <a:lnTo>
                    <a:pt x="51689" y="84074"/>
                  </a:lnTo>
                  <a:lnTo>
                    <a:pt x="51689" y="77724"/>
                  </a:lnTo>
                  <a:lnTo>
                    <a:pt x="50927" y="78994"/>
                  </a:lnTo>
                  <a:lnTo>
                    <a:pt x="49657" y="77724"/>
                  </a:lnTo>
                  <a:lnTo>
                    <a:pt x="40259" y="75184"/>
                  </a:lnTo>
                  <a:lnTo>
                    <a:pt x="38862" y="73914"/>
                  </a:lnTo>
                  <a:lnTo>
                    <a:pt x="38227" y="73914"/>
                  </a:lnTo>
                  <a:lnTo>
                    <a:pt x="38227" y="72644"/>
                  </a:lnTo>
                  <a:lnTo>
                    <a:pt x="38227" y="47244"/>
                  </a:lnTo>
                  <a:lnTo>
                    <a:pt x="40259" y="47244"/>
                  </a:lnTo>
                  <a:lnTo>
                    <a:pt x="49657" y="51054"/>
                  </a:lnTo>
                  <a:lnTo>
                    <a:pt x="50927" y="51054"/>
                  </a:lnTo>
                  <a:lnTo>
                    <a:pt x="51689" y="52324"/>
                  </a:lnTo>
                  <a:lnTo>
                    <a:pt x="51689" y="13335"/>
                  </a:lnTo>
                  <a:lnTo>
                    <a:pt x="46786" y="11684"/>
                  </a:lnTo>
                  <a:lnTo>
                    <a:pt x="36195" y="11684"/>
                  </a:lnTo>
                  <a:lnTo>
                    <a:pt x="36195" y="45974"/>
                  </a:lnTo>
                  <a:lnTo>
                    <a:pt x="36195" y="71374"/>
                  </a:lnTo>
                  <a:lnTo>
                    <a:pt x="36195" y="293624"/>
                  </a:lnTo>
                  <a:lnTo>
                    <a:pt x="34163" y="293624"/>
                  </a:lnTo>
                  <a:lnTo>
                    <a:pt x="24765" y="289814"/>
                  </a:lnTo>
                  <a:lnTo>
                    <a:pt x="23495" y="289814"/>
                  </a:lnTo>
                  <a:lnTo>
                    <a:pt x="22860" y="288544"/>
                  </a:lnTo>
                  <a:lnTo>
                    <a:pt x="22860" y="263144"/>
                  </a:lnTo>
                  <a:lnTo>
                    <a:pt x="24765" y="263144"/>
                  </a:lnTo>
                  <a:lnTo>
                    <a:pt x="34163" y="266954"/>
                  </a:lnTo>
                  <a:lnTo>
                    <a:pt x="35560" y="266954"/>
                  </a:lnTo>
                  <a:lnTo>
                    <a:pt x="36195" y="268224"/>
                  </a:lnTo>
                  <a:lnTo>
                    <a:pt x="36195" y="261874"/>
                  </a:lnTo>
                  <a:lnTo>
                    <a:pt x="34163" y="261874"/>
                  </a:lnTo>
                  <a:lnTo>
                    <a:pt x="24765" y="258064"/>
                  </a:lnTo>
                  <a:lnTo>
                    <a:pt x="23495" y="258064"/>
                  </a:lnTo>
                  <a:lnTo>
                    <a:pt x="22860" y="256794"/>
                  </a:lnTo>
                  <a:lnTo>
                    <a:pt x="22860" y="231394"/>
                  </a:lnTo>
                  <a:lnTo>
                    <a:pt x="24765" y="231394"/>
                  </a:lnTo>
                  <a:lnTo>
                    <a:pt x="34163" y="235204"/>
                  </a:lnTo>
                  <a:lnTo>
                    <a:pt x="35560" y="235204"/>
                  </a:lnTo>
                  <a:lnTo>
                    <a:pt x="36195" y="236474"/>
                  </a:lnTo>
                  <a:lnTo>
                    <a:pt x="36195" y="230124"/>
                  </a:lnTo>
                  <a:lnTo>
                    <a:pt x="35560" y="231394"/>
                  </a:lnTo>
                  <a:lnTo>
                    <a:pt x="34163" y="230124"/>
                  </a:lnTo>
                  <a:lnTo>
                    <a:pt x="24765" y="226314"/>
                  </a:lnTo>
                  <a:lnTo>
                    <a:pt x="23495" y="226314"/>
                  </a:lnTo>
                  <a:lnTo>
                    <a:pt x="22860" y="225044"/>
                  </a:lnTo>
                  <a:lnTo>
                    <a:pt x="22860" y="199644"/>
                  </a:lnTo>
                  <a:lnTo>
                    <a:pt x="24765" y="199644"/>
                  </a:lnTo>
                  <a:lnTo>
                    <a:pt x="34163" y="203454"/>
                  </a:lnTo>
                  <a:lnTo>
                    <a:pt x="35560" y="203454"/>
                  </a:lnTo>
                  <a:lnTo>
                    <a:pt x="36195" y="204724"/>
                  </a:lnTo>
                  <a:lnTo>
                    <a:pt x="36195" y="198374"/>
                  </a:lnTo>
                  <a:lnTo>
                    <a:pt x="35560" y="199644"/>
                  </a:lnTo>
                  <a:lnTo>
                    <a:pt x="34163" y="198374"/>
                  </a:lnTo>
                  <a:lnTo>
                    <a:pt x="24765" y="195834"/>
                  </a:lnTo>
                  <a:lnTo>
                    <a:pt x="23495" y="195834"/>
                  </a:lnTo>
                  <a:lnTo>
                    <a:pt x="22860" y="193294"/>
                  </a:lnTo>
                  <a:lnTo>
                    <a:pt x="22860" y="169164"/>
                  </a:lnTo>
                  <a:lnTo>
                    <a:pt x="23495" y="167906"/>
                  </a:lnTo>
                  <a:lnTo>
                    <a:pt x="24765" y="167906"/>
                  </a:lnTo>
                  <a:lnTo>
                    <a:pt x="34163" y="171704"/>
                  </a:lnTo>
                  <a:lnTo>
                    <a:pt x="35560" y="171704"/>
                  </a:lnTo>
                  <a:lnTo>
                    <a:pt x="36195" y="172974"/>
                  </a:lnTo>
                  <a:lnTo>
                    <a:pt x="36195" y="166624"/>
                  </a:lnTo>
                  <a:lnTo>
                    <a:pt x="35560" y="167906"/>
                  </a:lnTo>
                  <a:lnTo>
                    <a:pt x="34163" y="166624"/>
                  </a:lnTo>
                  <a:lnTo>
                    <a:pt x="24765" y="164084"/>
                  </a:lnTo>
                  <a:lnTo>
                    <a:pt x="23495" y="164084"/>
                  </a:lnTo>
                  <a:lnTo>
                    <a:pt x="22860" y="162814"/>
                  </a:lnTo>
                  <a:lnTo>
                    <a:pt x="22860" y="137414"/>
                  </a:lnTo>
                  <a:lnTo>
                    <a:pt x="23495" y="136156"/>
                  </a:lnTo>
                  <a:lnTo>
                    <a:pt x="24765" y="136156"/>
                  </a:lnTo>
                  <a:lnTo>
                    <a:pt x="34163" y="139954"/>
                  </a:lnTo>
                  <a:lnTo>
                    <a:pt x="35560" y="139954"/>
                  </a:lnTo>
                  <a:lnTo>
                    <a:pt x="36195" y="141224"/>
                  </a:lnTo>
                  <a:lnTo>
                    <a:pt x="36195" y="134874"/>
                  </a:lnTo>
                  <a:lnTo>
                    <a:pt x="35560" y="136156"/>
                  </a:lnTo>
                  <a:lnTo>
                    <a:pt x="34163" y="134874"/>
                  </a:lnTo>
                  <a:lnTo>
                    <a:pt x="24765" y="132334"/>
                  </a:lnTo>
                  <a:lnTo>
                    <a:pt x="23495" y="131064"/>
                  </a:lnTo>
                  <a:lnTo>
                    <a:pt x="22860" y="131064"/>
                  </a:lnTo>
                  <a:lnTo>
                    <a:pt x="22860" y="105664"/>
                  </a:lnTo>
                  <a:lnTo>
                    <a:pt x="23495" y="104394"/>
                  </a:lnTo>
                  <a:lnTo>
                    <a:pt x="24765" y="104394"/>
                  </a:lnTo>
                  <a:lnTo>
                    <a:pt x="34163" y="108204"/>
                  </a:lnTo>
                  <a:lnTo>
                    <a:pt x="35560" y="108204"/>
                  </a:lnTo>
                  <a:lnTo>
                    <a:pt x="36195" y="109474"/>
                  </a:lnTo>
                  <a:lnTo>
                    <a:pt x="36195" y="103124"/>
                  </a:lnTo>
                  <a:lnTo>
                    <a:pt x="35560" y="104394"/>
                  </a:lnTo>
                  <a:lnTo>
                    <a:pt x="34163" y="103124"/>
                  </a:lnTo>
                  <a:lnTo>
                    <a:pt x="24765" y="100584"/>
                  </a:lnTo>
                  <a:lnTo>
                    <a:pt x="23495" y="99314"/>
                  </a:lnTo>
                  <a:lnTo>
                    <a:pt x="22860" y="99314"/>
                  </a:lnTo>
                  <a:lnTo>
                    <a:pt x="22860" y="73914"/>
                  </a:lnTo>
                  <a:lnTo>
                    <a:pt x="24765" y="73914"/>
                  </a:lnTo>
                  <a:lnTo>
                    <a:pt x="34163" y="76454"/>
                  </a:lnTo>
                  <a:lnTo>
                    <a:pt x="35560" y="76454"/>
                  </a:lnTo>
                  <a:lnTo>
                    <a:pt x="36195" y="77724"/>
                  </a:lnTo>
                  <a:lnTo>
                    <a:pt x="36195" y="71374"/>
                  </a:lnTo>
                  <a:lnTo>
                    <a:pt x="35560" y="72644"/>
                  </a:lnTo>
                  <a:lnTo>
                    <a:pt x="34163" y="71374"/>
                  </a:lnTo>
                  <a:lnTo>
                    <a:pt x="24765" y="68834"/>
                  </a:lnTo>
                  <a:lnTo>
                    <a:pt x="23495" y="67564"/>
                  </a:lnTo>
                  <a:lnTo>
                    <a:pt x="22860" y="67564"/>
                  </a:lnTo>
                  <a:lnTo>
                    <a:pt x="22860" y="42164"/>
                  </a:lnTo>
                  <a:lnTo>
                    <a:pt x="24765" y="42164"/>
                  </a:lnTo>
                  <a:lnTo>
                    <a:pt x="34163" y="44704"/>
                  </a:lnTo>
                  <a:lnTo>
                    <a:pt x="35560" y="44704"/>
                  </a:lnTo>
                  <a:lnTo>
                    <a:pt x="36195" y="45974"/>
                  </a:lnTo>
                  <a:lnTo>
                    <a:pt x="36195" y="11684"/>
                  </a:lnTo>
                  <a:lnTo>
                    <a:pt x="20066" y="11684"/>
                  </a:lnTo>
                  <a:lnTo>
                    <a:pt x="20066" y="40894"/>
                  </a:lnTo>
                  <a:lnTo>
                    <a:pt x="20066" y="66294"/>
                  </a:lnTo>
                  <a:lnTo>
                    <a:pt x="20066" y="288544"/>
                  </a:lnTo>
                  <a:lnTo>
                    <a:pt x="18161" y="288544"/>
                  </a:lnTo>
                  <a:lnTo>
                    <a:pt x="8763" y="284734"/>
                  </a:lnTo>
                  <a:lnTo>
                    <a:pt x="7366" y="283464"/>
                  </a:lnTo>
                  <a:lnTo>
                    <a:pt x="6731" y="283464"/>
                  </a:lnTo>
                  <a:lnTo>
                    <a:pt x="6731" y="258064"/>
                  </a:lnTo>
                  <a:lnTo>
                    <a:pt x="8001" y="256794"/>
                  </a:lnTo>
                  <a:lnTo>
                    <a:pt x="8763" y="258064"/>
                  </a:lnTo>
                  <a:lnTo>
                    <a:pt x="18161" y="260604"/>
                  </a:lnTo>
                  <a:lnTo>
                    <a:pt x="19431" y="260604"/>
                  </a:lnTo>
                  <a:lnTo>
                    <a:pt x="20066" y="261874"/>
                  </a:lnTo>
                  <a:lnTo>
                    <a:pt x="20066" y="256794"/>
                  </a:lnTo>
                  <a:lnTo>
                    <a:pt x="18161" y="256794"/>
                  </a:lnTo>
                  <a:lnTo>
                    <a:pt x="8763" y="252984"/>
                  </a:lnTo>
                  <a:lnTo>
                    <a:pt x="7366" y="252984"/>
                  </a:lnTo>
                  <a:lnTo>
                    <a:pt x="6731" y="251714"/>
                  </a:lnTo>
                  <a:lnTo>
                    <a:pt x="6731" y="226314"/>
                  </a:lnTo>
                  <a:lnTo>
                    <a:pt x="8001" y="225044"/>
                  </a:lnTo>
                  <a:lnTo>
                    <a:pt x="8763" y="226314"/>
                  </a:lnTo>
                  <a:lnTo>
                    <a:pt x="18161" y="230124"/>
                  </a:lnTo>
                  <a:lnTo>
                    <a:pt x="19431" y="230124"/>
                  </a:lnTo>
                  <a:lnTo>
                    <a:pt x="20066" y="231394"/>
                  </a:lnTo>
                  <a:lnTo>
                    <a:pt x="20066" y="225044"/>
                  </a:lnTo>
                  <a:lnTo>
                    <a:pt x="18161" y="225044"/>
                  </a:lnTo>
                  <a:lnTo>
                    <a:pt x="8763" y="221234"/>
                  </a:lnTo>
                  <a:lnTo>
                    <a:pt x="7366" y="221234"/>
                  </a:lnTo>
                  <a:lnTo>
                    <a:pt x="6731" y="219964"/>
                  </a:lnTo>
                  <a:lnTo>
                    <a:pt x="6731" y="194564"/>
                  </a:lnTo>
                  <a:lnTo>
                    <a:pt x="8001" y="193294"/>
                  </a:lnTo>
                  <a:lnTo>
                    <a:pt x="8763" y="194564"/>
                  </a:lnTo>
                  <a:lnTo>
                    <a:pt x="18161" y="198374"/>
                  </a:lnTo>
                  <a:lnTo>
                    <a:pt x="19431" y="198374"/>
                  </a:lnTo>
                  <a:lnTo>
                    <a:pt x="20066" y="199644"/>
                  </a:lnTo>
                  <a:lnTo>
                    <a:pt x="20066" y="193294"/>
                  </a:lnTo>
                  <a:lnTo>
                    <a:pt x="18161" y="193294"/>
                  </a:lnTo>
                  <a:lnTo>
                    <a:pt x="8763" y="189484"/>
                  </a:lnTo>
                  <a:lnTo>
                    <a:pt x="7366" y="189484"/>
                  </a:lnTo>
                  <a:lnTo>
                    <a:pt x="6731" y="188214"/>
                  </a:lnTo>
                  <a:lnTo>
                    <a:pt x="6731" y="162814"/>
                  </a:lnTo>
                  <a:lnTo>
                    <a:pt x="8763" y="162814"/>
                  </a:lnTo>
                  <a:lnTo>
                    <a:pt x="18161" y="166624"/>
                  </a:lnTo>
                  <a:lnTo>
                    <a:pt x="19431" y="166624"/>
                  </a:lnTo>
                  <a:lnTo>
                    <a:pt x="20066" y="167906"/>
                  </a:lnTo>
                  <a:lnTo>
                    <a:pt x="20066" y="161556"/>
                  </a:lnTo>
                  <a:lnTo>
                    <a:pt x="19431" y="162814"/>
                  </a:lnTo>
                  <a:lnTo>
                    <a:pt x="18161" y="161556"/>
                  </a:lnTo>
                  <a:lnTo>
                    <a:pt x="8763" y="157734"/>
                  </a:lnTo>
                  <a:lnTo>
                    <a:pt x="7366" y="157734"/>
                  </a:lnTo>
                  <a:lnTo>
                    <a:pt x="6731" y="156464"/>
                  </a:lnTo>
                  <a:lnTo>
                    <a:pt x="6731" y="131064"/>
                  </a:lnTo>
                  <a:lnTo>
                    <a:pt x="8763" y="131064"/>
                  </a:lnTo>
                  <a:lnTo>
                    <a:pt x="18161" y="134874"/>
                  </a:lnTo>
                  <a:lnTo>
                    <a:pt x="19431" y="134874"/>
                  </a:lnTo>
                  <a:lnTo>
                    <a:pt x="20066" y="136156"/>
                  </a:lnTo>
                  <a:lnTo>
                    <a:pt x="20066" y="129806"/>
                  </a:lnTo>
                  <a:lnTo>
                    <a:pt x="19431" y="131064"/>
                  </a:lnTo>
                  <a:lnTo>
                    <a:pt x="18161" y="129806"/>
                  </a:lnTo>
                  <a:lnTo>
                    <a:pt x="8763" y="125984"/>
                  </a:lnTo>
                  <a:lnTo>
                    <a:pt x="7366" y="125984"/>
                  </a:lnTo>
                  <a:lnTo>
                    <a:pt x="6731" y="124714"/>
                  </a:lnTo>
                  <a:lnTo>
                    <a:pt x="6731" y="99314"/>
                  </a:lnTo>
                  <a:lnTo>
                    <a:pt x="8763" y="99314"/>
                  </a:lnTo>
                  <a:lnTo>
                    <a:pt x="18161" y="103124"/>
                  </a:lnTo>
                  <a:lnTo>
                    <a:pt x="19431" y="103124"/>
                  </a:lnTo>
                  <a:lnTo>
                    <a:pt x="20066" y="104394"/>
                  </a:lnTo>
                  <a:lnTo>
                    <a:pt x="20066" y="98044"/>
                  </a:lnTo>
                  <a:lnTo>
                    <a:pt x="19431" y="99314"/>
                  </a:lnTo>
                  <a:lnTo>
                    <a:pt x="18161" y="98044"/>
                  </a:lnTo>
                  <a:lnTo>
                    <a:pt x="8763" y="95504"/>
                  </a:lnTo>
                  <a:lnTo>
                    <a:pt x="7366" y="94234"/>
                  </a:lnTo>
                  <a:lnTo>
                    <a:pt x="6731" y="92964"/>
                  </a:lnTo>
                  <a:lnTo>
                    <a:pt x="6731" y="67564"/>
                  </a:lnTo>
                  <a:lnTo>
                    <a:pt x="8763" y="67564"/>
                  </a:lnTo>
                  <a:lnTo>
                    <a:pt x="18161" y="71374"/>
                  </a:lnTo>
                  <a:lnTo>
                    <a:pt x="19431" y="71374"/>
                  </a:lnTo>
                  <a:lnTo>
                    <a:pt x="20066" y="72644"/>
                  </a:lnTo>
                  <a:lnTo>
                    <a:pt x="20066" y="66294"/>
                  </a:lnTo>
                  <a:lnTo>
                    <a:pt x="19431" y="67564"/>
                  </a:lnTo>
                  <a:lnTo>
                    <a:pt x="18161" y="66294"/>
                  </a:lnTo>
                  <a:lnTo>
                    <a:pt x="8763" y="63754"/>
                  </a:lnTo>
                  <a:lnTo>
                    <a:pt x="7366" y="62484"/>
                  </a:lnTo>
                  <a:lnTo>
                    <a:pt x="6731" y="61214"/>
                  </a:lnTo>
                  <a:lnTo>
                    <a:pt x="6731" y="35814"/>
                  </a:lnTo>
                  <a:lnTo>
                    <a:pt x="8763" y="35814"/>
                  </a:lnTo>
                  <a:lnTo>
                    <a:pt x="18161" y="39624"/>
                  </a:lnTo>
                  <a:lnTo>
                    <a:pt x="19431" y="39624"/>
                  </a:lnTo>
                  <a:lnTo>
                    <a:pt x="20066" y="40894"/>
                  </a:lnTo>
                  <a:lnTo>
                    <a:pt x="20066" y="11684"/>
                  </a:lnTo>
                  <a:lnTo>
                    <a:pt x="17399" y="11684"/>
                  </a:lnTo>
                  <a:lnTo>
                    <a:pt x="13462" y="11684"/>
                  </a:lnTo>
                  <a:lnTo>
                    <a:pt x="13462" y="19304"/>
                  </a:lnTo>
                  <a:lnTo>
                    <a:pt x="10668" y="18034"/>
                  </a:lnTo>
                  <a:lnTo>
                    <a:pt x="9398" y="16764"/>
                  </a:lnTo>
                  <a:lnTo>
                    <a:pt x="8001" y="18034"/>
                  </a:lnTo>
                  <a:lnTo>
                    <a:pt x="7366" y="19304"/>
                  </a:lnTo>
                  <a:lnTo>
                    <a:pt x="2032" y="16764"/>
                  </a:lnTo>
                  <a:lnTo>
                    <a:pt x="0" y="19304"/>
                  </a:lnTo>
                  <a:lnTo>
                    <a:pt x="0" y="291084"/>
                  </a:lnTo>
                  <a:lnTo>
                    <a:pt x="2032" y="293624"/>
                  </a:lnTo>
                  <a:lnTo>
                    <a:pt x="4064" y="294894"/>
                  </a:lnTo>
                  <a:lnTo>
                    <a:pt x="69723" y="319024"/>
                  </a:lnTo>
                  <a:lnTo>
                    <a:pt x="72390" y="319024"/>
                  </a:lnTo>
                  <a:lnTo>
                    <a:pt x="73152" y="317754"/>
                  </a:lnTo>
                  <a:lnTo>
                    <a:pt x="76454" y="319024"/>
                  </a:lnTo>
                  <a:lnTo>
                    <a:pt x="80518" y="319024"/>
                  </a:lnTo>
                  <a:lnTo>
                    <a:pt x="80518" y="317754"/>
                  </a:lnTo>
                  <a:lnTo>
                    <a:pt x="80518" y="311404"/>
                  </a:lnTo>
                  <a:lnTo>
                    <a:pt x="83185" y="311404"/>
                  </a:lnTo>
                  <a:lnTo>
                    <a:pt x="85217" y="312674"/>
                  </a:lnTo>
                  <a:lnTo>
                    <a:pt x="87122" y="311404"/>
                  </a:lnTo>
                  <a:lnTo>
                    <a:pt x="87122" y="305054"/>
                  </a:lnTo>
                  <a:lnTo>
                    <a:pt x="87122" y="301244"/>
                  </a:lnTo>
                  <a:lnTo>
                    <a:pt x="96520" y="305054"/>
                  </a:lnTo>
                  <a:lnTo>
                    <a:pt x="98552" y="305054"/>
                  </a:lnTo>
                  <a:lnTo>
                    <a:pt x="100584" y="303784"/>
                  </a:lnTo>
                  <a:lnTo>
                    <a:pt x="100584" y="301244"/>
                  </a:lnTo>
                  <a:lnTo>
                    <a:pt x="100584" y="53594"/>
                  </a:lnTo>
                  <a:lnTo>
                    <a:pt x="100584" y="47244"/>
                  </a:lnTo>
                  <a:lnTo>
                    <a:pt x="100584" y="42164"/>
                  </a:lnTo>
                  <a:lnTo>
                    <a:pt x="100584" y="35814"/>
                  </a:lnTo>
                  <a:lnTo>
                    <a:pt x="100584" y="30734"/>
                  </a:lnTo>
                  <a:close/>
                </a:path>
                <a:path w="350520" h="546100">
                  <a:moveTo>
                    <a:pt x="140208" y="224155"/>
                  </a:moveTo>
                  <a:lnTo>
                    <a:pt x="124968" y="224155"/>
                  </a:lnTo>
                  <a:lnTo>
                    <a:pt x="124968" y="282194"/>
                  </a:lnTo>
                  <a:lnTo>
                    <a:pt x="126238" y="283591"/>
                  </a:lnTo>
                  <a:lnTo>
                    <a:pt x="140208" y="283591"/>
                  </a:lnTo>
                  <a:lnTo>
                    <a:pt x="140208" y="224155"/>
                  </a:lnTo>
                  <a:close/>
                </a:path>
                <a:path w="350520" h="546100">
                  <a:moveTo>
                    <a:pt x="140208" y="176911"/>
                  </a:moveTo>
                  <a:lnTo>
                    <a:pt x="129540" y="186055"/>
                  </a:lnTo>
                  <a:lnTo>
                    <a:pt x="140208" y="186055"/>
                  </a:lnTo>
                  <a:lnTo>
                    <a:pt x="140208" y="176911"/>
                  </a:lnTo>
                  <a:close/>
                </a:path>
                <a:path w="350520" h="546100">
                  <a:moveTo>
                    <a:pt x="219456" y="186055"/>
                  </a:moveTo>
                  <a:lnTo>
                    <a:pt x="208788" y="176911"/>
                  </a:lnTo>
                  <a:lnTo>
                    <a:pt x="208788" y="186055"/>
                  </a:lnTo>
                  <a:lnTo>
                    <a:pt x="219456" y="186055"/>
                  </a:lnTo>
                  <a:close/>
                </a:path>
                <a:path w="350520" h="546100">
                  <a:moveTo>
                    <a:pt x="225552" y="224155"/>
                  </a:moveTo>
                  <a:lnTo>
                    <a:pt x="208788" y="224155"/>
                  </a:lnTo>
                  <a:lnTo>
                    <a:pt x="208788" y="283591"/>
                  </a:lnTo>
                  <a:lnTo>
                    <a:pt x="224155" y="283591"/>
                  </a:lnTo>
                  <a:lnTo>
                    <a:pt x="225552" y="282194"/>
                  </a:lnTo>
                  <a:lnTo>
                    <a:pt x="225552" y="224155"/>
                  </a:lnTo>
                  <a:close/>
                </a:path>
                <a:path w="350520" h="546100">
                  <a:moveTo>
                    <a:pt x="242316" y="163195"/>
                  </a:moveTo>
                  <a:lnTo>
                    <a:pt x="239649" y="160883"/>
                  </a:lnTo>
                  <a:lnTo>
                    <a:pt x="239649" y="192786"/>
                  </a:lnTo>
                  <a:lnTo>
                    <a:pt x="201676" y="192786"/>
                  </a:lnTo>
                  <a:lnTo>
                    <a:pt x="201676" y="159766"/>
                  </a:lnTo>
                  <a:lnTo>
                    <a:pt x="218135" y="173799"/>
                  </a:lnTo>
                  <a:lnTo>
                    <a:pt x="228193" y="182562"/>
                  </a:lnTo>
                  <a:lnTo>
                    <a:pt x="239649" y="192786"/>
                  </a:lnTo>
                  <a:lnTo>
                    <a:pt x="239649" y="160883"/>
                  </a:lnTo>
                  <a:lnTo>
                    <a:pt x="238366" y="159766"/>
                  </a:lnTo>
                  <a:lnTo>
                    <a:pt x="214312" y="138925"/>
                  </a:lnTo>
                  <a:lnTo>
                    <a:pt x="202311" y="128778"/>
                  </a:lnTo>
                  <a:lnTo>
                    <a:pt x="202311" y="69596"/>
                  </a:lnTo>
                  <a:lnTo>
                    <a:pt x="200164" y="58635"/>
                  </a:lnTo>
                  <a:lnTo>
                    <a:pt x="194348" y="49631"/>
                  </a:lnTo>
                  <a:lnTo>
                    <a:pt x="185750" y="43522"/>
                  </a:lnTo>
                  <a:lnTo>
                    <a:pt x="175260" y="41275"/>
                  </a:lnTo>
                  <a:lnTo>
                    <a:pt x="164757" y="43522"/>
                  </a:lnTo>
                  <a:lnTo>
                    <a:pt x="156159" y="49631"/>
                  </a:lnTo>
                  <a:lnTo>
                    <a:pt x="150342" y="58635"/>
                  </a:lnTo>
                  <a:lnTo>
                    <a:pt x="148209" y="69596"/>
                  </a:lnTo>
                  <a:lnTo>
                    <a:pt x="148209" y="128778"/>
                  </a:lnTo>
                  <a:lnTo>
                    <a:pt x="147447" y="129438"/>
                  </a:lnTo>
                  <a:lnTo>
                    <a:pt x="147447" y="159766"/>
                  </a:lnTo>
                  <a:lnTo>
                    <a:pt x="147447" y="192786"/>
                  </a:lnTo>
                  <a:lnTo>
                    <a:pt x="109601" y="192786"/>
                  </a:lnTo>
                  <a:lnTo>
                    <a:pt x="147447" y="159766"/>
                  </a:lnTo>
                  <a:lnTo>
                    <a:pt x="147447" y="129438"/>
                  </a:lnTo>
                  <a:lnTo>
                    <a:pt x="120916" y="152336"/>
                  </a:lnTo>
                  <a:lnTo>
                    <a:pt x="108204" y="163195"/>
                  </a:lnTo>
                  <a:lnTo>
                    <a:pt x="108204" y="215646"/>
                  </a:lnTo>
                  <a:lnTo>
                    <a:pt x="148209" y="215646"/>
                  </a:lnTo>
                  <a:lnTo>
                    <a:pt x="148209" y="517398"/>
                  </a:lnTo>
                  <a:lnTo>
                    <a:pt x="150342" y="528370"/>
                  </a:lnTo>
                  <a:lnTo>
                    <a:pt x="156159" y="537375"/>
                  </a:lnTo>
                  <a:lnTo>
                    <a:pt x="164757" y="543483"/>
                  </a:lnTo>
                  <a:lnTo>
                    <a:pt x="175260" y="545719"/>
                  </a:lnTo>
                  <a:lnTo>
                    <a:pt x="185750" y="543483"/>
                  </a:lnTo>
                  <a:lnTo>
                    <a:pt x="194348" y="537375"/>
                  </a:lnTo>
                  <a:lnTo>
                    <a:pt x="200164" y="528370"/>
                  </a:lnTo>
                  <a:lnTo>
                    <a:pt x="202311" y="517398"/>
                  </a:lnTo>
                  <a:lnTo>
                    <a:pt x="202311" y="215646"/>
                  </a:lnTo>
                  <a:lnTo>
                    <a:pt x="242316" y="215646"/>
                  </a:lnTo>
                  <a:lnTo>
                    <a:pt x="242316" y="192786"/>
                  </a:lnTo>
                  <a:lnTo>
                    <a:pt x="242316" y="163195"/>
                  </a:lnTo>
                  <a:close/>
                </a:path>
                <a:path w="350520" h="546100">
                  <a:moveTo>
                    <a:pt x="350520" y="15240"/>
                  </a:moveTo>
                  <a:lnTo>
                    <a:pt x="349123" y="15240"/>
                  </a:lnTo>
                  <a:lnTo>
                    <a:pt x="346456" y="13970"/>
                  </a:lnTo>
                  <a:lnTo>
                    <a:pt x="344424" y="14732"/>
                  </a:lnTo>
                  <a:lnTo>
                    <a:pt x="344424" y="283210"/>
                  </a:lnTo>
                  <a:lnTo>
                    <a:pt x="343662" y="283210"/>
                  </a:lnTo>
                  <a:lnTo>
                    <a:pt x="342392" y="284480"/>
                  </a:lnTo>
                  <a:lnTo>
                    <a:pt x="332867" y="288290"/>
                  </a:lnTo>
                  <a:lnTo>
                    <a:pt x="330835" y="288290"/>
                  </a:lnTo>
                  <a:lnTo>
                    <a:pt x="330835" y="262890"/>
                  </a:lnTo>
                  <a:lnTo>
                    <a:pt x="330835" y="261620"/>
                  </a:lnTo>
                  <a:lnTo>
                    <a:pt x="331470" y="261620"/>
                  </a:lnTo>
                  <a:lnTo>
                    <a:pt x="332867" y="260350"/>
                  </a:lnTo>
                  <a:lnTo>
                    <a:pt x="341630" y="257810"/>
                  </a:lnTo>
                  <a:lnTo>
                    <a:pt x="342392" y="257810"/>
                  </a:lnTo>
                  <a:lnTo>
                    <a:pt x="343662" y="256540"/>
                  </a:lnTo>
                  <a:lnTo>
                    <a:pt x="344424" y="257810"/>
                  </a:lnTo>
                  <a:lnTo>
                    <a:pt x="344424" y="251460"/>
                  </a:lnTo>
                  <a:lnTo>
                    <a:pt x="343662" y="252730"/>
                  </a:lnTo>
                  <a:lnTo>
                    <a:pt x="342392" y="252730"/>
                  </a:lnTo>
                  <a:lnTo>
                    <a:pt x="332867" y="256540"/>
                  </a:lnTo>
                  <a:lnTo>
                    <a:pt x="330835" y="256540"/>
                  </a:lnTo>
                  <a:lnTo>
                    <a:pt x="330835" y="229870"/>
                  </a:lnTo>
                  <a:lnTo>
                    <a:pt x="331470" y="229870"/>
                  </a:lnTo>
                  <a:lnTo>
                    <a:pt x="332867" y="228600"/>
                  </a:lnTo>
                  <a:lnTo>
                    <a:pt x="341630" y="226060"/>
                  </a:lnTo>
                  <a:lnTo>
                    <a:pt x="344424" y="226060"/>
                  </a:lnTo>
                  <a:lnTo>
                    <a:pt x="344424" y="219710"/>
                  </a:lnTo>
                  <a:lnTo>
                    <a:pt x="343662" y="220980"/>
                  </a:lnTo>
                  <a:lnTo>
                    <a:pt x="342392" y="220980"/>
                  </a:lnTo>
                  <a:lnTo>
                    <a:pt x="332867" y="224790"/>
                  </a:lnTo>
                  <a:lnTo>
                    <a:pt x="330835" y="224790"/>
                  </a:lnTo>
                  <a:lnTo>
                    <a:pt x="330835" y="199390"/>
                  </a:lnTo>
                  <a:lnTo>
                    <a:pt x="331470" y="198120"/>
                  </a:lnTo>
                  <a:lnTo>
                    <a:pt x="332867" y="196850"/>
                  </a:lnTo>
                  <a:lnTo>
                    <a:pt x="341630" y="194310"/>
                  </a:lnTo>
                  <a:lnTo>
                    <a:pt x="344424" y="194310"/>
                  </a:lnTo>
                  <a:lnTo>
                    <a:pt x="344424" y="187960"/>
                  </a:lnTo>
                  <a:lnTo>
                    <a:pt x="343662" y="189230"/>
                  </a:lnTo>
                  <a:lnTo>
                    <a:pt x="342392" y="189230"/>
                  </a:lnTo>
                  <a:lnTo>
                    <a:pt x="332867" y="193040"/>
                  </a:lnTo>
                  <a:lnTo>
                    <a:pt x="330835" y="193040"/>
                  </a:lnTo>
                  <a:lnTo>
                    <a:pt x="330835" y="167640"/>
                  </a:lnTo>
                  <a:lnTo>
                    <a:pt x="331470" y="166370"/>
                  </a:lnTo>
                  <a:lnTo>
                    <a:pt x="332867" y="165100"/>
                  </a:lnTo>
                  <a:lnTo>
                    <a:pt x="341630" y="162560"/>
                  </a:lnTo>
                  <a:lnTo>
                    <a:pt x="344424" y="162560"/>
                  </a:lnTo>
                  <a:lnTo>
                    <a:pt x="344424" y="156210"/>
                  </a:lnTo>
                  <a:lnTo>
                    <a:pt x="343662" y="157480"/>
                  </a:lnTo>
                  <a:lnTo>
                    <a:pt x="342392" y="157480"/>
                  </a:lnTo>
                  <a:lnTo>
                    <a:pt x="332867" y="161290"/>
                  </a:lnTo>
                  <a:lnTo>
                    <a:pt x="330835" y="161290"/>
                  </a:lnTo>
                  <a:lnTo>
                    <a:pt x="330835" y="135890"/>
                  </a:lnTo>
                  <a:lnTo>
                    <a:pt x="331470" y="134620"/>
                  </a:lnTo>
                  <a:lnTo>
                    <a:pt x="332867" y="133350"/>
                  </a:lnTo>
                  <a:lnTo>
                    <a:pt x="341630" y="130810"/>
                  </a:lnTo>
                  <a:lnTo>
                    <a:pt x="344424" y="130810"/>
                  </a:lnTo>
                  <a:lnTo>
                    <a:pt x="344424" y="123190"/>
                  </a:lnTo>
                  <a:lnTo>
                    <a:pt x="343662" y="125730"/>
                  </a:lnTo>
                  <a:lnTo>
                    <a:pt x="342392" y="125730"/>
                  </a:lnTo>
                  <a:lnTo>
                    <a:pt x="332867" y="129540"/>
                  </a:lnTo>
                  <a:lnTo>
                    <a:pt x="330835" y="129540"/>
                  </a:lnTo>
                  <a:lnTo>
                    <a:pt x="330835" y="104140"/>
                  </a:lnTo>
                  <a:lnTo>
                    <a:pt x="331470" y="102870"/>
                  </a:lnTo>
                  <a:lnTo>
                    <a:pt x="332867" y="101600"/>
                  </a:lnTo>
                  <a:lnTo>
                    <a:pt x="341630" y="99060"/>
                  </a:lnTo>
                  <a:lnTo>
                    <a:pt x="342392" y="99060"/>
                  </a:lnTo>
                  <a:lnTo>
                    <a:pt x="343662" y="97790"/>
                  </a:lnTo>
                  <a:lnTo>
                    <a:pt x="344424" y="99060"/>
                  </a:lnTo>
                  <a:lnTo>
                    <a:pt x="344424" y="92710"/>
                  </a:lnTo>
                  <a:lnTo>
                    <a:pt x="343662" y="93980"/>
                  </a:lnTo>
                  <a:lnTo>
                    <a:pt x="342392" y="93980"/>
                  </a:lnTo>
                  <a:lnTo>
                    <a:pt x="332867" y="97790"/>
                  </a:lnTo>
                  <a:lnTo>
                    <a:pt x="330835" y="97790"/>
                  </a:lnTo>
                  <a:lnTo>
                    <a:pt x="330835" y="72390"/>
                  </a:lnTo>
                  <a:lnTo>
                    <a:pt x="331470" y="71120"/>
                  </a:lnTo>
                  <a:lnTo>
                    <a:pt x="332867" y="69850"/>
                  </a:lnTo>
                  <a:lnTo>
                    <a:pt x="341630" y="67310"/>
                  </a:lnTo>
                  <a:lnTo>
                    <a:pt x="344424" y="67310"/>
                  </a:lnTo>
                  <a:lnTo>
                    <a:pt x="344424" y="60960"/>
                  </a:lnTo>
                  <a:lnTo>
                    <a:pt x="343662" y="62230"/>
                  </a:lnTo>
                  <a:lnTo>
                    <a:pt x="342392" y="62230"/>
                  </a:lnTo>
                  <a:lnTo>
                    <a:pt x="332867" y="66040"/>
                  </a:lnTo>
                  <a:lnTo>
                    <a:pt x="330835" y="66040"/>
                  </a:lnTo>
                  <a:lnTo>
                    <a:pt x="330835" y="40640"/>
                  </a:lnTo>
                  <a:lnTo>
                    <a:pt x="331470" y="39370"/>
                  </a:lnTo>
                  <a:lnTo>
                    <a:pt x="332867" y="38100"/>
                  </a:lnTo>
                  <a:lnTo>
                    <a:pt x="341630" y="35560"/>
                  </a:lnTo>
                  <a:lnTo>
                    <a:pt x="344424" y="35560"/>
                  </a:lnTo>
                  <a:lnTo>
                    <a:pt x="344424" y="14732"/>
                  </a:lnTo>
                  <a:lnTo>
                    <a:pt x="343027" y="15240"/>
                  </a:lnTo>
                  <a:lnTo>
                    <a:pt x="342392" y="13970"/>
                  </a:lnTo>
                  <a:lnTo>
                    <a:pt x="339598" y="13970"/>
                  </a:lnTo>
                  <a:lnTo>
                    <a:pt x="336931" y="15240"/>
                  </a:lnTo>
                  <a:lnTo>
                    <a:pt x="336931" y="11430"/>
                  </a:lnTo>
                  <a:lnTo>
                    <a:pt x="336931" y="7620"/>
                  </a:lnTo>
                  <a:lnTo>
                    <a:pt x="332867" y="7620"/>
                  </a:lnTo>
                  <a:lnTo>
                    <a:pt x="328041" y="9550"/>
                  </a:lnTo>
                  <a:lnTo>
                    <a:pt x="328041" y="40640"/>
                  </a:lnTo>
                  <a:lnTo>
                    <a:pt x="328041" y="66040"/>
                  </a:lnTo>
                  <a:lnTo>
                    <a:pt x="328041" y="289560"/>
                  </a:lnTo>
                  <a:lnTo>
                    <a:pt x="327406" y="289560"/>
                  </a:lnTo>
                  <a:lnTo>
                    <a:pt x="326009" y="290830"/>
                  </a:lnTo>
                  <a:lnTo>
                    <a:pt x="316484" y="293370"/>
                  </a:lnTo>
                  <a:lnTo>
                    <a:pt x="314452" y="293370"/>
                  </a:lnTo>
                  <a:lnTo>
                    <a:pt x="314452" y="267970"/>
                  </a:lnTo>
                  <a:lnTo>
                    <a:pt x="315087" y="267970"/>
                  </a:lnTo>
                  <a:lnTo>
                    <a:pt x="316484" y="266700"/>
                  </a:lnTo>
                  <a:lnTo>
                    <a:pt x="326009" y="262890"/>
                  </a:lnTo>
                  <a:lnTo>
                    <a:pt x="326009" y="264160"/>
                  </a:lnTo>
                  <a:lnTo>
                    <a:pt x="328041" y="264160"/>
                  </a:lnTo>
                  <a:lnTo>
                    <a:pt x="328041" y="256540"/>
                  </a:lnTo>
                  <a:lnTo>
                    <a:pt x="327406" y="257810"/>
                  </a:lnTo>
                  <a:lnTo>
                    <a:pt x="326009" y="257810"/>
                  </a:lnTo>
                  <a:lnTo>
                    <a:pt x="316484" y="261620"/>
                  </a:lnTo>
                  <a:lnTo>
                    <a:pt x="314452" y="261620"/>
                  </a:lnTo>
                  <a:lnTo>
                    <a:pt x="314452" y="236220"/>
                  </a:lnTo>
                  <a:lnTo>
                    <a:pt x="315087" y="234950"/>
                  </a:lnTo>
                  <a:lnTo>
                    <a:pt x="316484" y="234950"/>
                  </a:lnTo>
                  <a:lnTo>
                    <a:pt x="326009" y="231140"/>
                  </a:lnTo>
                  <a:lnTo>
                    <a:pt x="327406" y="229870"/>
                  </a:lnTo>
                  <a:lnTo>
                    <a:pt x="328041" y="231140"/>
                  </a:lnTo>
                  <a:lnTo>
                    <a:pt x="328041" y="224790"/>
                  </a:lnTo>
                  <a:lnTo>
                    <a:pt x="327406" y="226060"/>
                  </a:lnTo>
                  <a:lnTo>
                    <a:pt x="326009" y="226060"/>
                  </a:lnTo>
                  <a:lnTo>
                    <a:pt x="316484" y="229870"/>
                  </a:lnTo>
                  <a:lnTo>
                    <a:pt x="314452" y="229870"/>
                  </a:lnTo>
                  <a:lnTo>
                    <a:pt x="314452" y="204470"/>
                  </a:lnTo>
                  <a:lnTo>
                    <a:pt x="315087" y="203200"/>
                  </a:lnTo>
                  <a:lnTo>
                    <a:pt x="316484" y="203200"/>
                  </a:lnTo>
                  <a:lnTo>
                    <a:pt x="326009" y="199390"/>
                  </a:lnTo>
                  <a:lnTo>
                    <a:pt x="328041" y="199390"/>
                  </a:lnTo>
                  <a:lnTo>
                    <a:pt x="328041" y="193040"/>
                  </a:lnTo>
                  <a:lnTo>
                    <a:pt x="327406" y="194310"/>
                  </a:lnTo>
                  <a:lnTo>
                    <a:pt x="326009" y="194310"/>
                  </a:lnTo>
                  <a:lnTo>
                    <a:pt x="316484" y="198120"/>
                  </a:lnTo>
                  <a:lnTo>
                    <a:pt x="315087" y="199390"/>
                  </a:lnTo>
                  <a:lnTo>
                    <a:pt x="314452" y="198120"/>
                  </a:lnTo>
                  <a:lnTo>
                    <a:pt x="314452" y="172720"/>
                  </a:lnTo>
                  <a:lnTo>
                    <a:pt x="315087" y="171450"/>
                  </a:lnTo>
                  <a:lnTo>
                    <a:pt x="316484" y="171450"/>
                  </a:lnTo>
                  <a:lnTo>
                    <a:pt x="326009" y="167640"/>
                  </a:lnTo>
                  <a:lnTo>
                    <a:pt x="328041" y="167640"/>
                  </a:lnTo>
                  <a:lnTo>
                    <a:pt x="328041" y="161290"/>
                  </a:lnTo>
                  <a:lnTo>
                    <a:pt x="327406" y="162560"/>
                  </a:lnTo>
                  <a:lnTo>
                    <a:pt x="326009" y="162560"/>
                  </a:lnTo>
                  <a:lnTo>
                    <a:pt x="316484" y="166370"/>
                  </a:lnTo>
                  <a:lnTo>
                    <a:pt x="314452" y="166370"/>
                  </a:lnTo>
                  <a:lnTo>
                    <a:pt x="314452" y="140970"/>
                  </a:lnTo>
                  <a:lnTo>
                    <a:pt x="315087" y="139700"/>
                  </a:lnTo>
                  <a:lnTo>
                    <a:pt x="316484" y="139700"/>
                  </a:lnTo>
                  <a:lnTo>
                    <a:pt x="326009" y="135890"/>
                  </a:lnTo>
                  <a:lnTo>
                    <a:pt x="328041" y="135890"/>
                  </a:lnTo>
                  <a:lnTo>
                    <a:pt x="328041" y="129540"/>
                  </a:lnTo>
                  <a:lnTo>
                    <a:pt x="327406" y="130810"/>
                  </a:lnTo>
                  <a:lnTo>
                    <a:pt x="326009" y="130810"/>
                  </a:lnTo>
                  <a:lnTo>
                    <a:pt x="316484" y="134620"/>
                  </a:lnTo>
                  <a:lnTo>
                    <a:pt x="314452" y="134620"/>
                  </a:lnTo>
                  <a:lnTo>
                    <a:pt x="314452" y="109220"/>
                  </a:lnTo>
                  <a:lnTo>
                    <a:pt x="315087" y="107950"/>
                  </a:lnTo>
                  <a:lnTo>
                    <a:pt x="316484" y="107950"/>
                  </a:lnTo>
                  <a:lnTo>
                    <a:pt x="326009" y="104140"/>
                  </a:lnTo>
                  <a:lnTo>
                    <a:pt x="328041" y="104140"/>
                  </a:lnTo>
                  <a:lnTo>
                    <a:pt x="328041" y="99060"/>
                  </a:lnTo>
                  <a:lnTo>
                    <a:pt x="327406" y="99060"/>
                  </a:lnTo>
                  <a:lnTo>
                    <a:pt x="326009" y="100330"/>
                  </a:lnTo>
                  <a:lnTo>
                    <a:pt x="316484" y="104140"/>
                  </a:lnTo>
                  <a:lnTo>
                    <a:pt x="314452" y="104140"/>
                  </a:lnTo>
                  <a:lnTo>
                    <a:pt x="314452" y="77470"/>
                  </a:lnTo>
                  <a:lnTo>
                    <a:pt x="315087" y="77470"/>
                  </a:lnTo>
                  <a:lnTo>
                    <a:pt x="316484" y="76200"/>
                  </a:lnTo>
                  <a:lnTo>
                    <a:pt x="326009" y="73660"/>
                  </a:lnTo>
                  <a:lnTo>
                    <a:pt x="328041" y="73660"/>
                  </a:lnTo>
                  <a:lnTo>
                    <a:pt x="328041" y="66040"/>
                  </a:lnTo>
                  <a:lnTo>
                    <a:pt x="327406" y="67310"/>
                  </a:lnTo>
                  <a:lnTo>
                    <a:pt x="326009" y="67310"/>
                  </a:lnTo>
                  <a:lnTo>
                    <a:pt x="316484" y="71120"/>
                  </a:lnTo>
                  <a:lnTo>
                    <a:pt x="315087" y="72390"/>
                  </a:lnTo>
                  <a:lnTo>
                    <a:pt x="314452" y="71120"/>
                  </a:lnTo>
                  <a:lnTo>
                    <a:pt x="314452" y="46990"/>
                  </a:lnTo>
                  <a:lnTo>
                    <a:pt x="314452" y="45720"/>
                  </a:lnTo>
                  <a:lnTo>
                    <a:pt x="315087" y="44450"/>
                  </a:lnTo>
                  <a:lnTo>
                    <a:pt x="316484" y="44450"/>
                  </a:lnTo>
                  <a:lnTo>
                    <a:pt x="326009" y="40640"/>
                  </a:lnTo>
                  <a:lnTo>
                    <a:pt x="328041" y="40640"/>
                  </a:lnTo>
                  <a:lnTo>
                    <a:pt x="328041" y="9550"/>
                  </a:lnTo>
                  <a:lnTo>
                    <a:pt x="323342" y="11430"/>
                  </a:lnTo>
                  <a:lnTo>
                    <a:pt x="323342" y="1270"/>
                  </a:lnTo>
                  <a:lnTo>
                    <a:pt x="321310" y="0"/>
                  </a:lnTo>
                  <a:lnTo>
                    <a:pt x="319151" y="1270"/>
                  </a:lnTo>
                  <a:lnTo>
                    <a:pt x="312420" y="3708"/>
                  </a:lnTo>
                  <a:lnTo>
                    <a:pt x="312420" y="294640"/>
                  </a:lnTo>
                  <a:lnTo>
                    <a:pt x="311658" y="295910"/>
                  </a:lnTo>
                  <a:lnTo>
                    <a:pt x="310388" y="295910"/>
                  </a:lnTo>
                  <a:lnTo>
                    <a:pt x="300863" y="299720"/>
                  </a:lnTo>
                  <a:lnTo>
                    <a:pt x="298831" y="299720"/>
                  </a:lnTo>
                  <a:lnTo>
                    <a:pt x="298831" y="273050"/>
                  </a:lnTo>
                  <a:lnTo>
                    <a:pt x="299466" y="273050"/>
                  </a:lnTo>
                  <a:lnTo>
                    <a:pt x="300863" y="271780"/>
                  </a:lnTo>
                  <a:lnTo>
                    <a:pt x="310388" y="269240"/>
                  </a:lnTo>
                  <a:lnTo>
                    <a:pt x="312420" y="269240"/>
                  </a:lnTo>
                  <a:lnTo>
                    <a:pt x="312420" y="262890"/>
                  </a:lnTo>
                  <a:lnTo>
                    <a:pt x="311658" y="264160"/>
                  </a:lnTo>
                  <a:lnTo>
                    <a:pt x="310388" y="264160"/>
                  </a:lnTo>
                  <a:lnTo>
                    <a:pt x="300863" y="267970"/>
                  </a:lnTo>
                  <a:lnTo>
                    <a:pt x="298831" y="267970"/>
                  </a:lnTo>
                  <a:lnTo>
                    <a:pt x="298831" y="242570"/>
                  </a:lnTo>
                  <a:lnTo>
                    <a:pt x="298831" y="241300"/>
                  </a:lnTo>
                  <a:lnTo>
                    <a:pt x="299466" y="241300"/>
                  </a:lnTo>
                  <a:lnTo>
                    <a:pt x="300863" y="240030"/>
                  </a:lnTo>
                  <a:lnTo>
                    <a:pt x="310388" y="237490"/>
                  </a:lnTo>
                  <a:lnTo>
                    <a:pt x="312420" y="237490"/>
                  </a:lnTo>
                  <a:lnTo>
                    <a:pt x="312420" y="231140"/>
                  </a:lnTo>
                  <a:lnTo>
                    <a:pt x="311658" y="232410"/>
                  </a:lnTo>
                  <a:lnTo>
                    <a:pt x="310388" y="232410"/>
                  </a:lnTo>
                  <a:lnTo>
                    <a:pt x="300863" y="236220"/>
                  </a:lnTo>
                  <a:lnTo>
                    <a:pt x="298831" y="236220"/>
                  </a:lnTo>
                  <a:lnTo>
                    <a:pt x="298831" y="210820"/>
                  </a:lnTo>
                  <a:lnTo>
                    <a:pt x="298831" y="209550"/>
                  </a:lnTo>
                  <a:lnTo>
                    <a:pt x="299466" y="209550"/>
                  </a:lnTo>
                  <a:lnTo>
                    <a:pt x="300863" y="208280"/>
                  </a:lnTo>
                  <a:lnTo>
                    <a:pt x="310388" y="205740"/>
                  </a:lnTo>
                  <a:lnTo>
                    <a:pt x="312420" y="205740"/>
                  </a:lnTo>
                  <a:lnTo>
                    <a:pt x="312420" y="199390"/>
                  </a:lnTo>
                  <a:lnTo>
                    <a:pt x="311658" y="200660"/>
                  </a:lnTo>
                  <a:lnTo>
                    <a:pt x="310388" y="200660"/>
                  </a:lnTo>
                  <a:lnTo>
                    <a:pt x="300863" y="204470"/>
                  </a:lnTo>
                  <a:lnTo>
                    <a:pt x="298831" y="204470"/>
                  </a:lnTo>
                  <a:lnTo>
                    <a:pt x="298831" y="179070"/>
                  </a:lnTo>
                  <a:lnTo>
                    <a:pt x="298831" y="177800"/>
                  </a:lnTo>
                  <a:lnTo>
                    <a:pt x="300863" y="177800"/>
                  </a:lnTo>
                  <a:lnTo>
                    <a:pt x="310388" y="173990"/>
                  </a:lnTo>
                  <a:lnTo>
                    <a:pt x="311658" y="172720"/>
                  </a:lnTo>
                  <a:lnTo>
                    <a:pt x="312420" y="173990"/>
                  </a:lnTo>
                  <a:lnTo>
                    <a:pt x="312420" y="167640"/>
                  </a:lnTo>
                  <a:lnTo>
                    <a:pt x="311658" y="168910"/>
                  </a:lnTo>
                  <a:lnTo>
                    <a:pt x="310388" y="168910"/>
                  </a:lnTo>
                  <a:lnTo>
                    <a:pt x="300863" y="172720"/>
                  </a:lnTo>
                  <a:lnTo>
                    <a:pt x="298831" y="172720"/>
                  </a:lnTo>
                  <a:lnTo>
                    <a:pt x="298831" y="148590"/>
                  </a:lnTo>
                  <a:lnTo>
                    <a:pt x="298831" y="147320"/>
                  </a:lnTo>
                  <a:lnTo>
                    <a:pt x="299466" y="146050"/>
                  </a:lnTo>
                  <a:lnTo>
                    <a:pt x="300863" y="146050"/>
                  </a:lnTo>
                  <a:lnTo>
                    <a:pt x="310388" y="142240"/>
                  </a:lnTo>
                  <a:lnTo>
                    <a:pt x="312420" y="142240"/>
                  </a:lnTo>
                  <a:lnTo>
                    <a:pt x="312420" y="135890"/>
                  </a:lnTo>
                  <a:lnTo>
                    <a:pt x="311658" y="137160"/>
                  </a:lnTo>
                  <a:lnTo>
                    <a:pt x="310388" y="137160"/>
                  </a:lnTo>
                  <a:lnTo>
                    <a:pt x="300863" y="140970"/>
                  </a:lnTo>
                  <a:lnTo>
                    <a:pt x="298831" y="140970"/>
                  </a:lnTo>
                  <a:lnTo>
                    <a:pt x="298831" y="115570"/>
                  </a:lnTo>
                  <a:lnTo>
                    <a:pt x="299466" y="114300"/>
                  </a:lnTo>
                  <a:lnTo>
                    <a:pt x="300863" y="114300"/>
                  </a:lnTo>
                  <a:lnTo>
                    <a:pt x="310388" y="110490"/>
                  </a:lnTo>
                  <a:lnTo>
                    <a:pt x="312420" y="110490"/>
                  </a:lnTo>
                  <a:lnTo>
                    <a:pt x="312420" y="104140"/>
                  </a:lnTo>
                  <a:lnTo>
                    <a:pt x="311658" y="105410"/>
                  </a:lnTo>
                  <a:lnTo>
                    <a:pt x="310388" y="105410"/>
                  </a:lnTo>
                  <a:lnTo>
                    <a:pt x="300863" y="109220"/>
                  </a:lnTo>
                  <a:lnTo>
                    <a:pt x="298831" y="109220"/>
                  </a:lnTo>
                  <a:lnTo>
                    <a:pt x="298831" y="83820"/>
                  </a:lnTo>
                  <a:lnTo>
                    <a:pt x="299466" y="82550"/>
                  </a:lnTo>
                  <a:lnTo>
                    <a:pt x="300863" y="82550"/>
                  </a:lnTo>
                  <a:lnTo>
                    <a:pt x="310388" y="78740"/>
                  </a:lnTo>
                  <a:lnTo>
                    <a:pt x="312420" y="78740"/>
                  </a:lnTo>
                  <a:lnTo>
                    <a:pt x="312420" y="72390"/>
                  </a:lnTo>
                  <a:lnTo>
                    <a:pt x="311658" y="73660"/>
                  </a:lnTo>
                  <a:lnTo>
                    <a:pt x="310388" y="73660"/>
                  </a:lnTo>
                  <a:lnTo>
                    <a:pt x="300863" y="77470"/>
                  </a:lnTo>
                  <a:lnTo>
                    <a:pt x="298831" y="77470"/>
                  </a:lnTo>
                  <a:lnTo>
                    <a:pt x="298831" y="53340"/>
                  </a:lnTo>
                  <a:lnTo>
                    <a:pt x="298831" y="52070"/>
                  </a:lnTo>
                  <a:lnTo>
                    <a:pt x="299466" y="50800"/>
                  </a:lnTo>
                  <a:lnTo>
                    <a:pt x="300863" y="50800"/>
                  </a:lnTo>
                  <a:lnTo>
                    <a:pt x="310388" y="46990"/>
                  </a:lnTo>
                  <a:lnTo>
                    <a:pt x="312420" y="46990"/>
                  </a:lnTo>
                  <a:lnTo>
                    <a:pt x="312420" y="3708"/>
                  </a:lnTo>
                  <a:lnTo>
                    <a:pt x="296037" y="9639"/>
                  </a:lnTo>
                  <a:lnTo>
                    <a:pt x="296037" y="53340"/>
                  </a:lnTo>
                  <a:lnTo>
                    <a:pt x="296037" y="78740"/>
                  </a:lnTo>
                  <a:lnTo>
                    <a:pt x="296037" y="299720"/>
                  </a:lnTo>
                  <a:lnTo>
                    <a:pt x="295402" y="300990"/>
                  </a:lnTo>
                  <a:lnTo>
                    <a:pt x="294005" y="300990"/>
                  </a:lnTo>
                  <a:lnTo>
                    <a:pt x="284480" y="304800"/>
                  </a:lnTo>
                  <a:lnTo>
                    <a:pt x="282448" y="304800"/>
                  </a:lnTo>
                  <a:lnTo>
                    <a:pt x="282448" y="302260"/>
                  </a:lnTo>
                  <a:lnTo>
                    <a:pt x="282448" y="279400"/>
                  </a:lnTo>
                  <a:lnTo>
                    <a:pt x="283083" y="278130"/>
                  </a:lnTo>
                  <a:lnTo>
                    <a:pt x="284480" y="278130"/>
                  </a:lnTo>
                  <a:lnTo>
                    <a:pt x="294005" y="274320"/>
                  </a:lnTo>
                  <a:lnTo>
                    <a:pt x="295402" y="273050"/>
                  </a:lnTo>
                  <a:lnTo>
                    <a:pt x="296037" y="274320"/>
                  </a:lnTo>
                  <a:lnTo>
                    <a:pt x="296037" y="267970"/>
                  </a:lnTo>
                  <a:lnTo>
                    <a:pt x="295402" y="269240"/>
                  </a:lnTo>
                  <a:lnTo>
                    <a:pt x="294005" y="269240"/>
                  </a:lnTo>
                  <a:lnTo>
                    <a:pt x="284480" y="273050"/>
                  </a:lnTo>
                  <a:lnTo>
                    <a:pt x="282448" y="273050"/>
                  </a:lnTo>
                  <a:lnTo>
                    <a:pt x="282448" y="247650"/>
                  </a:lnTo>
                  <a:lnTo>
                    <a:pt x="283083" y="246380"/>
                  </a:lnTo>
                  <a:lnTo>
                    <a:pt x="284480" y="246380"/>
                  </a:lnTo>
                  <a:lnTo>
                    <a:pt x="294005" y="242570"/>
                  </a:lnTo>
                  <a:lnTo>
                    <a:pt x="296037" y="242570"/>
                  </a:lnTo>
                  <a:lnTo>
                    <a:pt x="296037" y="236220"/>
                  </a:lnTo>
                  <a:lnTo>
                    <a:pt x="295402" y="237490"/>
                  </a:lnTo>
                  <a:lnTo>
                    <a:pt x="294005" y="237490"/>
                  </a:lnTo>
                  <a:lnTo>
                    <a:pt x="284480" y="241300"/>
                  </a:lnTo>
                  <a:lnTo>
                    <a:pt x="282448" y="241300"/>
                  </a:lnTo>
                  <a:lnTo>
                    <a:pt x="282448" y="215900"/>
                  </a:lnTo>
                  <a:lnTo>
                    <a:pt x="283083" y="214630"/>
                  </a:lnTo>
                  <a:lnTo>
                    <a:pt x="284480" y="214630"/>
                  </a:lnTo>
                  <a:lnTo>
                    <a:pt x="294005" y="210820"/>
                  </a:lnTo>
                  <a:lnTo>
                    <a:pt x="296037" y="210820"/>
                  </a:lnTo>
                  <a:lnTo>
                    <a:pt x="296037" y="205740"/>
                  </a:lnTo>
                  <a:lnTo>
                    <a:pt x="295402" y="205740"/>
                  </a:lnTo>
                  <a:lnTo>
                    <a:pt x="294005" y="207010"/>
                  </a:lnTo>
                  <a:lnTo>
                    <a:pt x="284480" y="209550"/>
                  </a:lnTo>
                  <a:lnTo>
                    <a:pt x="282448" y="209550"/>
                  </a:lnTo>
                  <a:lnTo>
                    <a:pt x="282448" y="184150"/>
                  </a:lnTo>
                  <a:lnTo>
                    <a:pt x="283083" y="184150"/>
                  </a:lnTo>
                  <a:lnTo>
                    <a:pt x="284480" y="182880"/>
                  </a:lnTo>
                  <a:lnTo>
                    <a:pt x="294005" y="179070"/>
                  </a:lnTo>
                  <a:lnTo>
                    <a:pt x="294005" y="180340"/>
                  </a:lnTo>
                  <a:lnTo>
                    <a:pt x="296037" y="180340"/>
                  </a:lnTo>
                  <a:lnTo>
                    <a:pt x="296037" y="173990"/>
                  </a:lnTo>
                  <a:lnTo>
                    <a:pt x="295402" y="173990"/>
                  </a:lnTo>
                  <a:lnTo>
                    <a:pt x="294005" y="175260"/>
                  </a:lnTo>
                  <a:lnTo>
                    <a:pt x="284480" y="177800"/>
                  </a:lnTo>
                  <a:lnTo>
                    <a:pt x="282448" y="177800"/>
                  </a:lnTo>
                  <a:lnTo>
                    <a:pt x="282448" y="152400"/>
                  </a:lnTo>
                  <a:lnTo>
                    <a:pt x="283083" y="152400"/>
                  </a:lnTo>
                  <a:lnTo>
                    <a:pt x="284480" y="151130"/>
                  </a:lnTo>
                  <a:lnTo>
                    <a:pt x="294005" y="148590"/>
                  </a:lnTo>
                  <a:lnTo>
                    <a:pt x="296037" y="148590"/>
                  </a:lnTo>
                  <a:lnTo>
                    <a:pt x="296037" y="140970"/>
                  </a:lnTo>
                  <a:lnTo>
                    <a:pt x="295402" y="142240"/>
                  </a:lnTo>
                  <a:lnTo>
                    <a:pt x="294005" y="142240"/>
                  </a:lnTo>
                  <a:lnTo>
                    <a:pt x="284480" y="146050"/>
                  </a:lnTo>
                  <a:lnTo>
                    <a:pt x="283083" y="147320"/>
                  </a:lnTo>
                  <a:lnTo>
                    <a:pt x="282448" y="146050"/>
                  </a:lnTo>
                  <a:lnTo>
                    <a:pt x="282448" y="120650"/>
                  </a:lnTo>
                  <a:lnTo>
                    <a:pt x="283083" y="119380"/>
                  </a:lnTo>
                  <a:lnTo>
                    <a:pt x="284480" y="119380"/>
                  </a:lnTo>
                  <a:lnTo>
                    <a:pt x="294005" y="115570"/>
                  </a:lnTo>
                  <a:lnTo>
                    <a:pt x="296037" y="115570"/>
                  </a:lnTo>
                  <a:lnTo>
                    <a:pt x="296037" y="109220"/>
                  </a:lnTo>
                  <a:lnTo>
                    <a:pt x="295402" y="110490"/>
                  </a:lnTo>
                  <a:lnTo>
                    <a:pt x="294005" y="110490"/>
                  </a:lnTo>
                  <a:lnTo>
                    <a:pt x="284480" y="114300"/>
                  </a:lnTo>
                  <a:lnTo>
                    <a:pt x="282448" y="114300"/>
                  </a:lnTo>
                  <a:lnTo>
                    <a:pt x="282448" y="88900"/>
                  </a:lnTo>
                  <a:lnTo>
                    <a:pt x="283083" y="87630"/>
                  </a:lnTo>
                  <a:lnTo>
                    <a:pt x="284480" y="87630"/>
                  </a:lnTo>
                  <a:lnTo>
                    <a:pt x="294005" y="83820"/>
                  </a:lnTo>
                  <a:lnTo>
                    <a:pt x="296037" y="83820"/>
                  </a:lnTo>
                  <a:lnTo>
                    <a:pt x="296037" y="78740"/>
                  </a:lnTo>
                  <a:lnTo>
                    <a:pt x="295402" y="78740"/>
                  </a:lnTo>
                  <a:lnTo>
                    <a:pt x="294005" y="80010"/>
                  </a:lnTo>
                  <a:lnTo>
                    <a:pt x="284480" y="83820"/>
                  </a:lnTo>
                  <a:lnTo>
                    <a:pt x="282448" y="83820"/>
                  </a:lnTo>
                  <a:lnTo>
                    <a:pt x="282448" y="57150"/>
                  </a:lnTo>
                  <a:lnTo>
                    <a:pt x="283083" y="57150"/>
                  </a:lnTo>
                  <a:lnTo>
                    <a:pt x="284480" y="55880"/>
                  </a:lnTo>
                  <a:lnTo>
                    <a:pt x="294005" y="53340"/>
                  </a:lnTo>
                  <a:lnTo>
                    <a:pt x="296037" y="53340"/>
                  </a:lnTo>
                  <a:lnTo>
                    <a:pt x="296037" y="9639"/>
                  </a:lnTo>
                  <a:lnTo>
                    <a:pt x="252476" y="25400"/>
                  </a:lnTo>
                  <a:lnTo>
                    <a:pt x="250444" y="25400"/>
                  </a:lnTo>
                  <a:lnTo>
                    <a:pt x="248412" y="29210"/>
                  </a:lnTo>
                  <a:lnTo>
                    <a:pt x="248412" y="302260"/>
                  </a:lnTo>
                  <a:lnTo>
                    <a:pt x="250444" y="303530"/>
                  </a:lnTo>
                  <a:lnTo>
                    <a:pt x="252476" y="303530"/>
                  </a:lnTo>
                  <a:lnTo>
                    <a:pt x="255270" y="302260"/>
                  </a:lnTo>
                  <a:lnTo>
                    <a:pt x="255270" y="309880"/>
                  </a:lnTo>
                  <a:lnTo>
                    <a:pt x="256540" y="311150"/>
                  </a:lnTo>
                  <a:lnTo>
                    <a:pt x="259334" y="311150"/>
                  </a:lnTo>
                  <a:lnTo>
                    <a:pt x="268859" y="307340"/>
                  </a:lnTo>
                  <a:lnTo>
                    <a:pt x="268859" y="317500"/>
                  </a:lnTo>
                  <a:lnTo>
                    <a:pt x="272923" y="317500"/>
                  </a:lnTo>
                  <a:lnTo>
                    <a:pt x="276352" y="316230"/>
                  </a:lnTo>
                  <a:lnTo>
                    <a:pt x="276352" y="317500"/>
                  </a:lnTo>
                  <a:lnTo>
                    <a:pt x="279781" y="317500"/>
                  </a:lnTo>
                  <a:lnTo>
                    <a:pt x="283286" y="316230"/>
                  </a:lnTo>
                  <a:lnTo>
                    <a:pt x="307848" y="307340"/>
                  </a:lnTo>
                  <a:lnTo>
                    <a:pt x="314871" y="304800"/>
                  </a:lnTo>
                  <a:lnTo>
                    <a:pt x="328904" y="299720"/>
                  </a:lnTo>
                  <a:lnTo>
                    <a:pt x="346456" y="293370"/>
                  </a:lnTo>
                  <a:lnTo>
                    <a:pt x="348488" y="292100"/>
                  </a:lnTo>
                  <a:lnTo>
                    <a:pt x="350520" y="289560"/>
                  </a:lnTo>
                  <a:lnTo>
                    <a:pt x="350520" y="288290"/>
                  </a:lnTo>
                  <a:lnTo>
                    <a:pt x="350520" y="224790"/>
                  </a:lnTo>
                  <a:lnTo>
                    <a:pt x="350520" y="35560"/>
                  </a:lnTo>
                  <a:lnTo>
                    <a:pt x="350520" y="15240"/>
                  </a:lnTo>
                  <a:close/>
                </a:path>
              </a:pathLst>
            </a:custGeom>
            <a:solidFill>
              <a:srgbClr val="FFFFFF"/>
            </a:solidFill>
          </p:spPr>
          <p:txBody>
            <a:bodyPr wrap="square" lIns="0" tIns="0" rIns="0" bIns="0" rtlCol="0"/>
            <a:lstStyle/>
            <a:p/>
          </p:txBody>
        </p:sp>
        <p:pic>
          <p:nvPicPr>
            <p:cNvPr id="29" name="object 29"/>
            <p:cNvPicPr/>
            <p:nvPr/>
          </p:nvPicPr>
          <p:blipFill>
            <a:blip r:embed="rId17" cstate="print"/>
            <a:stretch>
              <a:fillRect/>
            </a:stretch>
          </p:blipFill>
          <p:spPr>
            <a:xfrm>
              <a:off x="9901428" y="3184016"/>
              <a:ext cx="492125" cy="456819"/>
            </a:xfrm>
            <a:prstGeom prst="rect">
              <a:avLst/>
            </a:prstGeom>
          </p:spPr>
        </p:pic>
        <p:pic>
          <p:nvPicPr>
            <p:cNvPr id="30" name="object 30"/>
            <p:cNvPicPr/>
            <p:nvPr/>
          </p:nvPicPr>
          <p:blipFill>
            <a:blip r:embed="rId18" cstate="print"/>
            <a:stretch>
              <a:fillRect/>
            </a:stretch>
          </p:blipFill>
          <p:spPr>
            <a:xfrm>
              <a:off x="8944356" y="2356104"/>
              <a:ext cx="810768" cy="137160"/>
            </a:xfrm>
            <a:prstGeom prst="rect">
              <a:avLst/>
            </a:prstGeom>
          </p:spPr>
        </p:pic>
        <p:pic>
          <p:nvPicPr>
            <p:cNvPr id="31" name="object 31"/>
            <p:cNvPicPr/>
            <p:nvPr/>
          </p:nvPicPr>
          <p:blipFill>
            <a:blip r:embed="rId19" cstate="print"/>
            <a:stretch>
              <a:fillRect/>
            </a:stretch>
          </p:blipFill>
          <p:spPr>
            <a:xfrm>
              <a:off x="8514587" y="4908804"/>
              <a:ext cx="1046988" cy="658368"/>
            </a:xfrm>
            <a:prstGeom prst="rect">
              <a:avLst/>
            </a:prstGeom>
          </p:spPr>
        </p:pic>
        <p:pic>
          <p:nvPicPr>
            <p:cNvPr id="32" name="object 32"/>
            <p:cNvPicPr/>
            <p:nvPr/>
          </p:nvPicPr>
          <p:blipFill>
            <a:blip r:embed="rId20" cstate="print"/>
            <a:stretch>
              <a:fillRect/>
            </a:stretch>
          </p:blipFill>
          <p:spPr>
            <a:xfrm>
              <a:off x="636791" y="4689094"/>
              <a:ext cx="1133803" cy="670814"/>
            </a:xfrm>
            <a:prstGeom prst="rect">
              <a:avLst/>
            </a:prstGeom>
          </p:spPr>
        </p:pic>
        <p:pic>
          <p:nvPicPr>
            <p:cNvPr id="33" name="object 33"/>
            <p:cNvPicPr/>
            <p:nvPr/>
          </p:nvPicPr>
          <p:blipFill>
            <a:blip r:embed="rId21" cstate="print"/>
            <a:stretch>
              <a:fillRect/>
            </a:stretch>
          </p:blipFill>
          <p:spPr>
            <a:xfrm>
              <a:off x="1153668" y="3198863"/>
              <a:ext cx="674382" cy="945654"/>
            </a:xfrm>
            <a:prstGeom prst="rect">
              <a:avLst/>
            </a:prstGeom>
          </p:spPr>
        </p:pic>
        <p:pic>
          <p:nvPicPr>
            <p:cNvPr id="34" name="object 34"/>
            <p:cNvPicPr/>
            <p:nvPr/>
          </p:nvPicPr>
          <p:blipFill>
            <a:blip r:embed="rId22" cstate="print"/>
            <a:stretch>
              <a:fillRect/>
            </a:stretch>
          </p:blipFill>
          <p:spPr>
            <a:xfrm>
              <a:off x="6455663" y="4005072"/>
              <a:ext cx="448830" cy="656082"/>
            </a:xfrm>
            <a:prstGeom prst="rect">
              <a:avLst/>
            </a:prstGeom>
          </p:spPr>
        </p:pic>
        <p:pic>
          <p:nvPicPr>
            <p:cNvPr id="35" name="object 35"/>
            <p:cNvPicPr/>
            <p:nvPr/>
          </p:nvPicPr>
          <p:blipFill>
            <a:blip r:embed="rId23" cstate="print"/>
            <a:stretch>
              <a:fillRect/>
            </a:stretch>
          </p:blipFill>
          <p:spPr>
            <a:xfrm>
              <a:off x="9006840" y="2510027"/>
              <a:ext cx="386333" cy="518922"/>
            </a:xfrm>
            <a:prstGeom prst="rect">
              <a:avLst/>
            </a:prstGeom>
          </p:spPr>
        </p:pic>
        <p:pic>
          <p:nvPicPr>
            <p:cNvPr id="36" name="object 36"/>
            <p:cNvPicPr/>
            <p:nvPr/>
          </p:nvPicPr>
          <p:blipFill>
            <a:blip r:embed="rId24" cstate="print"/>
            <a:stretch>
              <a:fillRect/>
            </a:stretch>
          </p:blipFill>
          <p:spPr>
            <a:xfrm>
              <a:off x="3395472" y="3497580"/>
              <a:ext cx="173736" cy="173735"/>
            </a:xfrm>
            <a:prstGeom prst="rect">
              <a:avLst/>
            </a:prstGeom>
          </p:spPr>
        </p:pic>
        <p:pic>
          <p:nvPicPr>
            <p:cNvPr id="37" name="object 37"/>
            <p:cNvPicPr/>
            <p:nvPr/>
          </p:nvPicPr>
          <p:blipFill>
            <a:blip r:embed="rId25" cstate="print"/>
            <a:stretch>
              <a:fillRect/>
            </a:stretch>
          </p:blipFill>
          <p:spPr>
            <a:xfrm>
              <a:off x="9433559" y="2849880"/>
              <a:ext cx="105156" cy="103632"/>
            </a:xfrm>
            <a:prstGeom prst="rect">
              <a:avLst/>
            </a:prstGeom>
          </p:spPr>
        </p:pic>
        <p:pic>
          <p:nvPicPr>
            <p:cNvPr id="38" name="object 38"/>
            <p:cNvPicPr/>
            <p:nvPr/>
          </p:nvPicPr>
          <p:blipFill>
            <a:blip r:embed="rId26" cstate="print"/>
            <a:stretch>
              <a:fillRect/>
            </a:stretch>
          </p:blipFill>
          <p:spPr>
            <a:xfrm>
              <a:off x="9211056" y="4847844"/>
              <a:ext cx="246888" cy="245363"/>
            </a:xfrm>
            <a:prstGeom prst="rect">
              <a:avLst/>
            </a:prstGeom>
          </p:spPr>
        </p:pic>
        <p:pic>
          <p:nvPicPr>
            <p:cNvPr id="39" name="object 39"/>
            <p:cNvPicPr/>
            <p:nvPr/>
          </p:nvPicPr>
          <p:blipFill>
            <a:blip r:embed="rId27" cstate="print"/>
            <a:stretch>
              <a:fillRect/>
            </a:stretch>
          </p:blipFill>
          <p:spPr>
            <a:xfrm>
              <a:off x="8782811" y="5039868"/>
              <a:ext cx="246888" cy="243840"/>
            </a:xfrm>
            <a:prstGeom prst="rect">
              <a:avLst/>
            </a:prstGeom>
          </p:spPr>
        </p:pic>
        <p:pic>
          <p:nvPicPr>
            <p:cNvPr id="40" name="object 40"/>
            <p:cNvPicPr/>
            <p:nvPr/>
          </p:nvPicPr>
          <p:blipFill>
            <a:blip r:embed="rId28" cstate="print"/>
            <a:stretch>
              <a:fillRect/>
            </a:stretch>
          </p:blipFill>
          <p:spPr>
            <a:xfrm>
              <a:off x="8388096" y="5113019"/>
              <a:ext cx="246887" cy="243840"/>
            </a:xfrm>
            <a:prstGeom prst="rect">
              <a:avLst/>
            </a:prstGeom>
          </p:spPr>
        </p:pic>
        <p:pic>
          <p:nvPicPr>
            <p:cNvPr id="41" name="object 41"/>
            <p:cNvPicPr/>
            <p:nvPr/>
          </p:nvPicPr>
          <p:blipFill>
            <a:blip r:embed="rId29" cstate="print"/>
            <a:stretch>
              <a:fillRect/>
            </a:stretch>
          </p:blipFill>
          <p:spPr>
            <a:xfrm>
              <a:off x="8077199" y="5343144"/>
              <a:ext cx="246888" cy="243840"/>
            </a:xfrm>
            <a:prstGeom prst="rect">
              <a:avLst/>
            </a:prstGeom>
          </p:spPr>
        </p:pic>
        <p:pic>
          <p:nvPicPr>
            <p:cNvPr id="42" name="object 42"/>
            <p:cNvPicPr/>
            <p:nvPr/>
          </p:nvPicPr>
          <p:blipFill>
            <a:blip r:embed="rId30" cstate="print"/>
            <a:stretch>
              <a:fillRect/>
            </a:stretch>
          </p:blipFill>
          <p:spPr>
            <a:xfrm>
              <a:off x="7985759" y="4977383"/>
              <a:ext cx="245364" cy="245364"/>
            </a:xfrm>
            <a:prstGeom prst="rect">
              <a:avLst/>
            </a:prstGeom>
          </p:spPr>
        </p:pic>
        <p:pic>
          <p:nvPicPr>
            <p:cNvPr id="43" name="object 43"/>
            <p:cNvPicPr/>
            <p:nvPr/>
          </p:nvPicPr>
          <p:blipFill>
            <a:blip r:embed="rId31" cstate="print"/>
            <a:stretch>
              <a:fillRect/>
            </a:stretch>
          </p:blipFill>
          <p:spPr>
            <a:xfrm>
              <a:off x="8429244" y="4773167"/>
              <a:ext cx="246887" cy="243839"/>
            </a:xfrm>
            <a:prstGeom prst="rect">
              <a:avLst/>
            </a:prstGeom>
          </p:spPr>
        </p:pic>
        <p:pic>
          <p:nvPicPr>
            <p:cNvPr id="44" name="object 44"/>
            <p:cNvPicPr/>
            <p:nvPr/>
          </p:nvPicPr>
          <p:blipFill>
            <a:blip r:embed="rId32" cstate="print"/>
            <a:stretch>
              <a:fillRect/>
            </a:stretch>
          </p:blipFill>
          <p:spPr>
            <a:xfrm>
              <a:off x="8862059" y="4651248"/>
              <a:ext cx="246888" cy="245363"/>
            </a:xfrm>
            <a:prstGeom prst="rect">
              <a:avLst/>
            </a:prstGeom>
          </p:spPr>
        </p:pic>
        <p:pic>
          <p:nvPicPr>
            <p:cNvPr id="45" name="object 45"/>
            <p:cNvPicPr/>
            <p:nvPr/>
          </p:nvPicPr>
          <p:blipFill>
            <a:blip r:embed="rId33" cstate="print"/>
            <a:stretch>
              <a:fillRect/>
            </a:stretch>
          </p:blipFill>
          <p:spPr>
            <a:xfrm>
              <a:off x="3913631" y="4317492"/>
              <a:ext cx="1818132" cy="195072"/>
            </a:xfrm>
            <a:prstGeom prst="rect">
              <a:avLst/>
            </a:prstGeom>
          </p:spPr>
        </p:pic>
        <p:pic>
          <p:nvPicPr>
            <p:cNvPr id="46" name="object 46"/>
            <p:cNvPicPr/>
            <p:nvPr/>
          </p:nvPicPr>
          <p:blipFill>
            <a:blip r:embed="rId34" cstate="print"/>
            <a:stretch>
              <a:fillRect/>
            </a:stretch>
          </p:blipFill>
          <p:spPr>
            <a:xfrm>
              <a:off x="10505401" y="3302199"/>
              <a:ext cx="1581738" cy="1168264"/>
            </a:xfrm>
            <a:prstGeom prst="rect">
              <a:avLst/>
            </a:prstGeom>
          </p:spPr>
        </p:pic>
        <p:pic>
          <p:nvPicPr>
            <p:cNvPr id="47" name="object 47"/>
            <p:cNvPicPr/>
            <p:nvPr/>
          </p:nvPicPr>
          <p:blipFill>
            <a:blip r:embed="rId35" cstate="print"/>
            <a:stretch>
              <a:fillRect/>
            </a:stretch>
          </p:blipFill>
          <p:spPr>
            <a:xfrm>
              <a:off x="8743187" y="2680716"/>
              <a:ext cx="1742567" cy="1741043"/>
            </a:xfrm>
            <a:prstGeom prst="rect">
              <a:avLst/>
            </a:prstGeom>
          </p:spPr>
        </p:pic>
        <p:pic>
          <p:nvPicPr>
            <p:cNvPr id="48" name="object 48"/>
            <p:cNvPicPr/>
            <p:nvPr/>
          </p:nvPicPr>
          <p:blipFill>
            <a:blip r:embed="rId36" cstate="print"/>
            <a:stretch>
              <a:fillRect/>
            </a:stretch>
          </p:blipFill>
          <p:spPr>
            <a:xfrm>
              <a:off x="9396983" y="3334511"/>
              <a:ext cx="475487" cy="473963"/>
            </a:xfrm>
            <a:prstGeom prst="rect">
              <a:avLst/>
            </a:prstGeom>
          </p:spPr>
        </p:pic>
        <p:pic>
          <p:nvPicPr>
            <p:cNvPr id="49" name="object 49"/>
            <p:cNvPicPr/>
            <p:nvPr/>
          </p:nvPicPr>
          <p:blipFill>
            <a:blip r:embed="rId37" cstate="print"/>
            <a:stretch>
              <a:fillRect/>
            </a:stretch>
          </p:blipFill>
          <p:spPr>
            <a:xfrm>
              <a:off x="1114044" y="5801868"/>
              <a:ext cx="497598" cy="770382"/>
            </a:xfrm>
            <a:prstGeom prst="rect">
              <a:avLst/>
            </a:prstGeom>
          </p:spPr>
        </p:pic>
        <p:pic>
          <p:nvPicPr>
            <p:cNvPr id="50" name="object 50"/>
            <p:cNvPicPr/>
            <p:nvPr/>
          </p:nvPicPr>
          <p:blipFill>
            <a:blip r:embed="rId38" cstate="print"/>
            <a:stretch>
              <a:fillRect/>
            </a:stretch>
          </p:blipFill>
          <p:spPr>
            <a:xfrm>
              <a:off x="5975604" y="3029712"/>
              <a:ext cx="201929" cy="255270"/>
            </a:xfrm>
            <a:prstGeom prst="rect">
              <a:avLst/>
            </a:prstGeom>
          </p:spPr>
        </p:pic>
        <p:pic>
          <p:nvPicPr>
            <p:cNvPr id="51" name="object 51"/>
            <p:cNvPicPr/>
            <p:nvPr/>
          </p:nvPicPr>
          <p:blipFill>
            <a:blip r:embed="rId39" cstate="print"/>
            <a:stretch>
              <a:fillRect/>
            </a:stretch>
          </p:blipFill>
          <p:spPr>
            <a:xfrm>
              <a:off x="8695944" y="2691383"/>
              <a:ext cx="146303" cy="146303"/>
            </a:xfrm>
            <a:prstGeom prst="rect">
              <a:avLst/>
            </a:prstGeom>
          </p:spPr>
        </p:pic>
        <p:pic>
          <p:nvPicPr>
            <p:cNvPr id="52" name="object 52"/>
            <p:cNvPicPr/>
            <p:nvPr/>
          </p:nvPicPr>
          <p:blipFill>
            <a:blip r:embed="rId40" cstate="print"/>
            <a:stretch>
              <a:fillRect/>
            </a:stretch>
          </p:blipFill>
          <p:spPr>
            <a:xfrm>
              <a:off x="10936223" y="3268980"/>
              <a:ext cx="146303" cy="144780"/>
            </a:xfrm>
            <a:prstGeom prst="rect">
              <a:avLst/>
            </a:prstGeom>
          </p:spPr>
        </p:pic>
        <p:pic>
          <p:nvPicPr>
            <p:cNvPr id="53" name="object 53"/>
            <p:cNvPicPr/>
            <p:nvPr/>
          </p:nvPicPr>
          <p:blipFill>
            <a:blip r:embed="rId41" cstate="print"/>
            <a:stretch>
              <a:fillRect/>
            </a:stretch>
          </p:blipFill>
          <p:spPr>
            <a:xfrm>
              <a:off x="7085075" y="4567427"/>
              <a:ext cx="337591" cy="427481"/>
            </a:xfrm>
            <a:prstGeom prst="rect">
              <a:avLst/>
            </a:prstGeom>
          </p:spPr>
        </p:pic>
        <p:pic>
          <p:nvPicPr>
            <p:cNvPr id="54" name="object 54"/>
            <p:cNvPicPr/>
            <p:nvPr/>
          </p:nvPicPr>
          <p:blipFill>
            <a:blip r:embed="rId42" cstate="print"/>
            <a:stretch>
              <a:fillRect/>
            </a:stretch>
          </p:blipFill>
          <p:spPr>
            <a:xfrm>
              <a:off x="4643628" y="5704331"/>
              <a:ext cx="317753" cy="183642"/>
            </a:xfrm>
            <a:prstGeom prst="rect">
              <a:avLst/>
            </a:prstGeom>
          </p:spPr>
        </p:pic>
        <p:pic>
          <p:nvPicPr>
            <p:cNvPr id="55" name="object 55"/>
            <p:cNvPicPr/>
            <p:nvPr/>
          </p:nvPicPr>
          <p:blipFill>
            <a:blip r:embed="rId43" cstate="print"/>
            <a:stretch>
              <a:fillRect/>
            </a:stretch>
          </p:blipFill>
          <p:spPr>
            <a:xfrm>
              <a:off x="10712196" y="3784066"/>
              <a:ext cx="241579" cy="368071"/>
            </a:xfrm>
            <a:prstGeom prst="rect">
              <a:avLst/>
            </a:prstGeom>
          </p:spPr>
        </p:pic>
        <p:pic>
          <p:nvPicPr>
            <p:cNvPr id="56" name="object 56"/>
            <p:cNvPicPr/>
            <p:nvPr/>
          </p:nvPicPr>
          <p:blipFill>
            <a:blip r:embed="rId44" cstate="print"/>
            <a:stretch>
              <a:fillRect/>
            </a:stretch>
          </p:blipFill>
          <p:spPr>
            <a:xfrm>
              <a:off x="7454006" y="3306873"/>
              <a:ext cx="1961778" cy="1121535"/>
            </a:xfrm>
            <a:prstGeom prst="rect">
              <a:avLst/>
            </a:prstGeom>
          </p:spPr>
        </p:pic>
        <p:pic>
          <p:nvPicPr>
            <p:cNvPr id="57" name="object 57"/>
            <p:cNvPicPr/>
            <p:nvPr/>
          </p:nvPicPr>
          <p:blipFill>
            <a:blip r:embed="rId45" cstate="print"/>
            <a:stretch>
              <a:fillRect/>
            </a:stretch>
          </p:blipFill>
          <p:spPr>
            <a:xfrm>
              <a:off x="7749667" y="3372611"/>
              <a:ext cx="1725974" cy="976376"/>
            </a:xfrm>
            <a:prstGeom prst="rect">
              <a:avLst/>
            </a:prstGeom>
          </p:spPr>
        </p:pic>
        <p:pic>
          <p:nvPicPr>
            <p:cNvPr id="58" name="object 58"/>
            <p:cNvPicPr/>
            <p:nvPr/>
          </p:nvPicPr>
          <p:blipFill>
            <a:blip r:embed="rId46" cstate="print"/>
            <a:stretch>
              <a:fillRect/>
            </a:stretch>
          </p:blipFill>
          <p:spPr>
            <a:xfrm>
              <a:off x="5698236" y="3358895"/>
              <a:ext cx="1748536" cy="1754504"/>
            </a:xfrm>
            <a:prstGeom prst="rect">
              <a:avLst/>
            </a:prstGeom>
          </p:spPr>
        </p:pic>
        <p:pic>
          <p:nvPicPr>
            <p:cNvPr id="59" name="object 59"/>
            <p:cNvPicPr/>
            <p:nvPr/>
          </p:nvPicPr>
          <p:blipFill>
            <a:blip r:embed="rId47" cstate="print"/>
            <a:stretch>
              <a:fillRect/>
            </a:stretch>
          </p:blipFill>
          <p:spPr>
            <a:xfrm>
              <a:off x="6352031" y="4012692"/>
              <a:ext cx="481584" cy="487680"/>
            </a:xfrm>
            <a:prstGeom prst="rect">
              <a:avLst/>
            </a:prstGeom>
          </p:spPr>
        </p:pic>
        <p:sp>
          <p:nvSpPr>
            <p:cNvPr id="60" name="object 60"/>
            <p:cNvSpPr/>
            <p:nvPr/>
          </p:nvSpPr>
          <p:spPr>
            <a:xfrm>
              <a:off x="822198" y="2184654"/>
              <a:ext cx="7042784" cy="1051560"/>
            </a:xfrm>
            <a:custGeom>
              <a:avLst/>
              <a:gdLst/>
              <a:ahLst/>
              <a:cxnLst/>
              <a:rect l="l" t="t" r="r" b="b"/>
              <a:pathLst>
                <a:path w="7042784" h="1051560">
                  <a:moveTo>
                    <a:pt x="0" y="377951"/>
                  </a:moveTo>
                  <a:lnTo>
                    <a:pt x="1143508" y="1051306"/>
                  </a:lnTo>
                </a:path>
                <a:path w="7042784" h="1051560">
                  <a:moveTo>
                    <a:pt x="7042658" y="378333"/>
                  </a:moveTo>
                  <a:lnTo>
                    <a:pt x="5009388" y="0"/>
                  </a:lnTo>
                </a:path>
              </a:pathLst>
            </a:custGeom>
            <a:ln w="19050">
              <a:solidFill>
                <a:srgbClr val="F7F8F9"/>
              </a:solidFill>
              <a:prstDash val="dot"/>
            </a:ln>
          </p:spPr>
          <p:txBody>
            <a:bodyPr wrap="square" lIns="0" tIns="0" rIns="0" bIns="0" rtlCol="0"/>
            <a:lstStyle/>
            <a:p/>
          </p:txBody>
        </p:sp>
        <p:pic>
          <p:nvPicPr>
            <p:cNvPr id="61" name="object 61"/>
            <p:cNvPicPr/>
            <p:nvPr/>
          </p:nvPicPr>
          <p:blipFill>
            <a:blip r:embed="rId48" cstate="print"/>
            <a:stretch>
              <a:fillRect/>
            </a:stretch>
          </p:blipFill>
          <p:spPr>
            <a:xfrm>
              <a:off x="1850517" y="2023745"/>
              <a:ext cx="1811233" cy="285368"/>
            </a:xfrm>
            <a:prstGeom prst="rect">
              <a:avLst/>
            </a:prstGeom>
          </p:spPr>
        </p:pic>
      </p:grpSp>
      <p:sp>
        <p:nvSpPr>
          <p:cNvPr id="62" name="object 62"/>
          <p:cNvSpPr txBox="1">
            <a:spLocks noGrp="1"/>
          </p:cNvSpPr>
          <p:nvPr>
            <p:ph type="title"/>
          </p:nvPr>
        </p:nvSpPr>
        <p:spPr>
          <a:xfrm>
            <a:off x="22860" y="83820"/>
            <a:ext cx="5431155" cy="1489075"/>
          </a:xfrm>
          <a:prstGeom prst="rect">
            <a:avLst/>
          </a:prstGeom>
        </p:spPr>
        <p:txBody>
          <a:bodyPr vert="horz" wrap="square" lIns="0" tIns="12065" rIns="0" bIns="0" rtlCol="0">
            <a:spAutoFit/>
          </a:bodyPr>
          <a:lstStyle/>
          <a:p>
            <a:pPr marL="12700">
              <a:lnSpc>
                <a:spcPct val="100000"/>
              </a:lnSpc>
              <a:spcBef>
                <a:spcPts val="95"/>
              </a:spcBef>
            </a:pPr>
            <a:r>
              <a:rPr lang="en-US" sz="3200"/>
              <a:t>5G </a:t>
            </a:r>
            <a:r>
              <a:rPr lang="en-US" sz="3200" b="1">
                <a:solidFill>
                  <a:srgbClr val="FF0000"/>
                </a:solidFill>
              </a:rPr>
              <a:t>Infrastructure 2.0</a:t>
            </a:r>
            <a:br>
              <a:rPr lang="en-US" sz="3200" b="1">
                <a:solidFill>
                  <a:srgbClr val="FF0000"/>
                </a:solidFill>
              </a:rPr>
            </a:br>
            <a:r>
              <a:rPr lang="en-US" sz="3200"/>
              <a:t>with </a:t>
            </a:r>
            <a:r>
              <a:rPr lang="en-US" sz="3200">
                <a:solidFill>
                  <a:srgbClr val="0070C0"/>
                </a:solidFill>
              </a:rPr>
              <a:t>PUBLIC</a:t>
            </a:r>
            <a:r>
              <a:rPr lang="en-US" sz="3200"/>
              <a:t> &amp; </a:t>
            </a:r>
            <a:br>
              <a:rPr lang="en-US" sz="3200"/>
            </a:br>
            <a:r>
              <a:rPr lang="en-US" sz="3200">
                <a:solidFill>
                  <a:srgbClr val="0070C0"/>
                </a:solidFill>
              </a:rPr>
              <a:t>PRIVATE</a:t>
            </a:r>
            <a:r>
              <a:rPr lang="en-US" sz="3200"/>
              <a:t> NETWORK </a:t>
            </a:r>
            <a:r>
              <a:rPr lang="en-US" sz="3200" b="1">
                <a:solidFill>
                  <a:srgbClr val="FF0000"/>
                </a:solidFill>
              </a:rPr>
              <a:t>ADD-ON</a:t>
            </a:r>
            <a:endParaRPr lang="en-US" sz="3200" b="1">
              <a:solidFill>
                <a:srgbClr val="FF0000"/>
              </a:solidFill>
            </a:endParaRPr>
          </a:p>
        </p:txBody>
      </p:sp>
      <p:sp>
        <p:nvSpPr>
          <p:cNvPr id="63" name="object 63"/>
          <p:cNvSpPr txBox="1"/>
          <p:nvPr/>
        </p:nvSpPr>
        <p:spPr>
          <a:xfrm>
            <a:off x="7442707" y="3996308"/>
            <a:ext cx="79375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7F8F9"/>
                </a:solidFill>
                <a:latin typeface="Microsoft Sans Serif" panose="020B0604020202020204"/>
                <a:cs typeface="Microsoft Sans Serif" panose="020B0604020202020204"/>
              </a:rPr>
              <a:t>Small</a:t>
            </a:r>
            <a:r>
              <a:rPr sz="1200" spc="-30"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Cells</a:t>
            </a:r>
            <a:endParaRPr sz="1200">
              <a:latin typeface="Microsoft Sans Serif" panose="020B0604020202020204"/>
              <a:cs typeface="Microsoft Sans Serif" panose="020B0604020202020204"/>
            </a:endParaRPr>
          </a:p>
        </p:txBody>
      </p:sp>
      <p:grpSp>
        <p:nvGrpSpPr>
          <p:cNvPr id="64" name="object 64"/>
          <p:cNvGrpSpPr/>
          <p:nvPr/>
        </p:nvGrpSpPr>
        <p:grpSpPr>
          <a:xfrm>
            <a:off x="1842516" y="2945892"/>
            <a:ext cx="9831070" cy="1414780"/>
            <a:chOff x="1842516" y="2945892"/>
            <a:chExt cx="9831070" cy="1414780"/>
          </a:xfrm>
        </p:grpSpPr>
        <p:sp>
          <p:nvSpPr>
            <p:cNvPr id="65" name="object 65"/>
            <p:cNvSpPr/>
            <p:nvPr/>
          </p:nvSpPr>
          <p:spPr>
            <a:xfrm>
              <a:off x="6868668" y="3886199"/>
              <a:ext cx="520065" cy="474345"/>
            </a:xfrm>
            <a:custGeom>
              <a:avLst/>
              <a:gdLst/>
              <a:ahLst/>
              <a:cxnLst/>
              <a:rect l="l" t="t" r="r" b="b"/>
              <a:pathLst>
                <a:path w="520065" h="474345">
                  <a:moveTo>
                    <a:pt x="281940" y="236855"/>
                  </a:moveTo>
                  <a:lnTo>
                    <a:pt x="280136" y="227622"/>
                  </a:lnTo>
                  <a:lnTo>
                    <a:pt x="275310" y="220154"/>
                  </a:lnTo>
                  <a:lnTo>
                    <a:pt x="268274" y="215176"/>
                  </a:lnTo>
                  <a:lnTo>
                    <a:pt x="259842" y="213360"/>
                  </a:lnTo>
                  <a:lnTo>
                    <a:pt x="250520" y="215176"/>
                  </a:lnTo>
                  <a:lnTo>
                    <a:pt x="243027" y="220154"/>
                  </a:lnTo>
                  <a:lnTo>
                    <a:pt x="238023" y="227622"/>
                  </a:lnTo>
                  <a:lnTo>
                    <a:pt x="236220" y="236855"/>
                  </a:lnTo>
                  <a:lnTo>
                    <a:pt x="236220" y="245745"/>
                  </a:lnTo>
                  <a:lnTo>
                    <a:pt x="240665" y="253111"/>
                  </a:lnTo>
                  <a:lnTo>
                    <a:pt x="248031" y="256032"/>
                  </a:lnTo>
                  <a:lnTo>
                    <a:pt x="248031" y="468122"/>
                  </a:lnTo>
                  <a:lnTo>
                    <a:pt x="252476" y="473964"/>
                  </a:lnTo>
                  <a:lnTo>
                    <a:pt x="265684" y="473964"/>
                  </a:lnTo>
                  <a:lnTo>
                    <a:pt x="271653" y="468122"/>
                  </a:lnTo>
                  <a:lnTo>
                    <a:pt x="271653" y="256032"/>
                  </a:lnTo>
                  <a:lnTo>
                    <a:pt x="277495" y="253111"/>
                  </a:lnTo>
                  <a:lnTo>
                    <a:pt x="281940" y="245745"/>
                  </a:lnTo>
                  <a:lnTo>
                    <a:pt x="281940" y="236855"/>
                  </a:lnTo>
                  <a:close/>
                </a:path>
                <a:path w="520065" h="474345">
                  <a:moveTo>
                    <a:pt x="519684" y="141986"/>
                  </a:moveTo>
                  <a:lnTo>
                    <a:pt x="484847" y="97599"/>
                  </a:lnTo>
                  <a:lnTo>
                    <a:pt x="447344" y="63792"/>
                  </a:lnTo>
                  <a:lnTo>
                    <a:pt x="405231" y="36626"/>
                  </a:lnTo>
                  <a:lnTo>
                    <a:pt x="359397" y="16611"/>
                  </a:lnTo>
                  <a:lnTo>
                    <a:pt x="310680" y="4241"/>
                  </a:lnTo>
                  <a:lnTo>
                    <a:pt x="259969" y="0"/>
                  </a:lnTo>
                  <a:lnTo>
                    <a:pt x="208876" y="4241"/>
                  </a:lnTo>
                  <a:lnTo>
                    <a:pt x="159943" y="16637"/>
                  </a:lnTo>
                  <a:lnTo>
                    <a:pt x="114046" y="36715"/>
                  </a:lnTo>
                  <a:lnTo>
                    <a:pt x="72034" y="63982"/>
                  </a:lnTo>
                  <a:lnTo>
                    <a:pt x="34785" y="97955"/>
                  </a:lnTo>
                  <a:lnTo>
                    <a:pt x="3175" y="138176"/>
                  </a:lnTo>
                  <a:lnTo>
                    <a:pt x="0" y="142621"/>
                  </a:lnTo>
                  <a:lnTo>
                    <a:pt x="889" y="148590"/>
                  </a:lnTo>
                  <a:lnTo>
                    <a:pt x="7239" y="152654"/>
                  </a:lnTo>
                  <a:lnTo>
                    <a:pt x="9398" y="153035"/>
                  </a:lnTo>
                  <a:lnTo>
                    <a:pt x="11303" y="153035"/>
                  </a:lnTo>
                  <a:lnTo>
                    <a:pt x="14097" y="153035"/>
                  </a:lnTo>
                  <a:lnTo>
                    <a:pt x="17526" y="151765"/>
                  </a:lnTo>
                  <a:lnTo>
                    <a:pt x="18796" y="148590"/>
                  </a:lnTo>
                  <a:lnTo>
                    <a:pt x="48666" y="111112"/>
                  </a:lnTo>
                  <a:lnTo>
                    <a:pt x="83769" y="79375"/>
                  </a:lnTo>
                  <a:lnTo>
                    <a:pt x="123278" y="53873"/>
                  </a:lnTo>
                  <a:lnTo>
                    <a:pt x="166357" y="35052"/>
                  </a:lnTo>
                  <a:lnTo>
                    <a:pt x="212204" y="23418"/>
                  </a:lnTo>
                  <a:lnTo>
                    <a:pt x="259969" y="19431"/>
                  </a:lnTo>
                  <a:lnTo>
                    <a:pt x="307568" y="23380"/>
                  </a:lnTo>
                  <a:lnTo>
                    <a:pt x="353212" y="34912"/>
                  </a:lnTo>
                  <a:lnTo>
                    <a:pt x="396113" y="53632"/>
                  </a:lnTo>
                  <a:lnTo>
                    <a:pt x="435444" y="79095"/>
                  </a:lnTo>
                  <a:lnTo>
                    <a:pt x="470420" y="110896"/>
                  </a:lnTo>
                  <a:lnTo>
                    <a:pt x="500253" y="148590"/>
                  </a:lnTo>
                  <a:lnTo>
                    <a:pt x="503428" y="153035"/>
                  </a:lnTo>
                  <a:lnTo>
                    <a:pt x="509651" y="153924"/>
                  </a:lnTo>
                  <a:lnTo>
                    <a:pt x="518160" y="148209"/>
                  </a:lnTo>
                  <a:lnTo>
                    <a:pt x="519684" y="141986"/>
                  </a:lnTo>
                  <a:close/>
                </a:path>
              </a:pathLst>
            </a:custGeom>
            <a:solidFill>
              <a:srgbClr val="F7F8F9"/>
            </a:solidFill>
          </p:spPr>
          <p:txBody>
            <a:bodyPr wrap="square" lIns="0" tIns="0" rIns="0" bIns="0" rtlCol="0"/>
            <a:lstStyle/>
            <a:p/>
          </p:txBody>
        </p:sp>
        <p:pic>
          <p:nvPicPr>
            <p:cNvPr id="66" name="object 66"/>
            <p:cNvPicPr/>
            <p:nvPr/>
          </p:nvPicPr>
          <p:blipFill>
            <a:blip r:embed="rId49" cstate="print"/>
            <a:stretch>
              <a:fillRect/>
            </a:stretch>
          </p:blipFill>
          <p:spPr>
            <a:xfrm>
              <a:off x="7022592" y="4017264"/>
              <a:ext cx="210311" cy="207263"/>
            </a:xfrm>
            <a:prstGeom prst="rect">
              <a:avLst/>
            </a:prstGeom>
          </p:spPr>
        </p:pic>
        <p:pic>
          <p:nvPicPr>
            <p:cNvPr id="67" name="object 67"/>
            <p:cNvPicPr/>
            <p:nvPr/>
          </p:nvPicPr>
          <p:blipFill>
            <a:blip r:embed="rId50" cstate="print"/>
            <a:stretch>
              <a:fillRect/>
            </a:stretch>
          </p:blipFill>
          <p:spPr>
            <a:xfrm>
              <a:off x="7266431" y="4079748"/>
              <a:ext cx="153924" cy="249935"/>
            </a:xfrm>
            <a:prstGeom prst="rect">
              <a:avLst/>
            </a:prstGeom>
          </p:spPr>
        </p:pic>
        <p:pic>
          <p:nvPicPr>
            <p:cNvPr id="68" name="object 68"/>
            <p:cNvPicPr/>
            <p:nvPr/>
          </p:nvPicPr>
          <p:blipFill>
            <a:blip r:embed="rId51" cstate="print"/>
            <a:stretch>
              <a:fillRect/>
            </a:stretch>
          </p:blipFill>
          <p:spPr>
            <a:xfrm>
              <a:off x="6830568" y="4079748"/>
              <a:ext cx="153924" cy="249935"/>
            </a:xfrm>
            <a:prstGeom prst="rect">
              <a:avLst/>
            </a:prstGeom>
          </p:spPr>
        </p:pic>
        <p:pic>
          <p:nvPicPr>
            <p:cNvPr id="69" name="object 69"/>
            <p:cNvPicPr/>
            <p:nvPr/>
          </p:nvPicPr>
          <p:blipFill>
            <a:blip r:embed="rId52" cstate="print"/>
            <a:stretch>
              <a:fillRect/>
            </a:stretch>
          </p:blipFill>
          <p:spPr>
            <a:xfrm>
              <a:off x="10931651" y="3654539"/>
              <a:ext cx="741426" cy="415302"/>
            </a:xfrm>
            <a:prstGeom prst="rect">
              <a:avLst/>
            </a:prstGeom>
          </p:spPr>
        </p:pic>
        <p:sp>
          <p:nvSpPr>
            <p:cNvPr id="70" name="object 70"/>
            <p:cNvSpPr/>
            <p:nvPr/>
          </p:nvSpPr>
          <p:spPr>
            <a:xfrm>
              <a:off x="1842516" y="2945892"/>
              <a:ext cx="1115695" cy="1115695"/>
            </a:xfrm>
            <a:custGeom>
              <a:avLst/>
              <a:gdLst/>
              <a:ahLst/>
              <a:cxnLst/>
              <a:rect l="l" t="t" r="r" b="b"/>
              <a:pathLst>
                <a:path w="1115695" h="1115695">
                  <a:moveTo>
                    <a:pt x="557783" y="0"/>
                  </a:moveTo>
                  <a:lnTo>
                    <a:pt x="509649" y="2047"/>
                  </a:lnTo>
                  <a:lnTo>
                    <a:pt x="462653" y="8076"/>
                  </a:lnTo>
                  <a:lnTo>
                    <a:pt x="416963" y="17921"/>
                  </a:lnTo>
                  <a:lnTo>
                    <a:pt x="372745" y="31414"/>
                  </a:lnTo>
                  <a:lnTo>
                    <a:pt x="330168" y="48387"/>
                  </a:lnTo>
                  <a:lnTo>
                    <a:pt x="289398" y="68673"/>
                  </a:lnTo>
                  <a:lnTo>
                    <a:pt x="250603" y="92106"/>
                  </a:lnTo>
                  <a:lnTo>
                    <a:pt x="213950" y="118517"/>
                  </a:lnTo>
                  <a:lnTo>
                    <a:pt x="179607" y="147740"/>
                  </a:lnTo>
                  <a:lnTo>
                    <a:pt x="147740" y="179607"/>
                  </a:lnTo>
                  <a:lnTo>
                    <a:pt x="118517" y="213950"/>
                  </a:lnTo>
                  <a:lnTo>
                    <a:pt x="92106" y="250603"/>
                  </a:lnTo>
                  <a:lnTo>
                    <a:pt x="68673" y="289398"/>
                  </a:lnTo>
                  <a:lnTo>
                    <a:pt x="48387" y="330168"/>
                  </a:lnTo>
                  <a:lnTo>
                    <a:pt x="31414" y="372745"/>
                  </a:lnTo>
                  <a:lnTo>
                    <a:pt x="17921" y="416963"/>
                  </a:lnTo>
                  <a:lnTo>
                    <a:pt x="8076" y="462653"/>
                  </a:lnTo>
                  <a:lnTo>
                    <a:pt x="2047" y="509649"/>
                  </a:lnTo>
                  <a:lnTo>
                    <a:pt x="0" y="557784"/>
                  </a:lnTo>
                  <a:lnTo>
                    <a:pt x="2047" y="605918"/>
                  </a:lnTo>
                  <a:lnTo>
                    <a:pt x="8076" y="652914"/>
                  </a:lnTo>
                  <a:lnTo>
                    <a:pt x="17921" y="698604"/>
                  </a:lnTo>
                  <a:lnTo>
                    <a:pt x="31414" y="742822"/>
                  </a:lnTo>
                  <a:lnTo>
                    <a:pt x="48387" y="785399"/>
                  </a:lnTo>
                  <a:lnTo>
                    <a:pt x="68673" y="826169"/>
                  </a:lnTo>
                  <a:lnTo>
                    <a:pt x="92106" y="864964"/>
                  </a:lnTo>
                  <a:lnTo>
                    <a:pt x="118517" y="901617"/>
                  </a:lnTo>
                  <a:lnTo>
                    <a:pt x="147740" y="935960"/>
                  </a:lnTo>
                  <a:lnTo>
                    <a:pt x="179607" y="967827"/>
                  </a:lnTo>
                  <a:lnTo>
                    <a:pt x="213950" y="997050"/>
                  </a:lnTo>
                  <a:lnTo>
                    <a:pt x="250603" y="1023461"/>
                  </a:lnTo>
                  <a:lnTo>
                    <a:pt x="289398" y="1046894"/>
                  </a:lnTo>
                  <a:lnTo>
                    <a:pt x="330168" y="1067180"/>
                  </a:lnTo>
                  <a:lnTo>
                    <a:pt x="372745" y="1084153"/>
                  </a:lnTo>
                  <a:lnTo>
                    <a:pt x="416963" y="1097646"/>
                  </a:lnTo>
                  <a:lnTo>
                    <a:pt x="462653" y="1107491"/>
                  </a:lnTo>
                  <a:lnTo>
                    <a:pt x="509649" y="1113520"/>
                  </a:lnTo>
                  <a:lnTo>
                    <a:pt x="557783" y="1115568"/>
                  </a:lnTo>
                  <a:lnTo>
                    <a:pt x="605918" y="1113520"/>
                  </a:lnTo>
                  <a:lnTo>
                    <a:pt x="652914" y="1107491"/>
                  </a:lnTo>
                  <a:lnTo>
                    <a:pt x="698604" y="1097646"/>
                  </a:lnTo>
                  <a:lnTo>
                    <a:pt x="742822" y="1084153"/>
                  </a:lnTo>
                  <a:lnTo>
                    <a:pt x="785399" y="1067180"/>
                  </a:lnTo>
                  <a:lnTo>
                    <a:pt x="826169" y="1046894"/>
                  </a:lnTo>
                  <a:lnTo>
                    <a:pt x="864964" y="1023461"/>
                  </a:lnTo>
                  <a:lnTo>
                    <a:pt x="901617" y="997050"/>
                  </a:lnTo>
                  <a:lnTo>
                    <a:pt x="935960" y="967827"/>
                  </a:lnTo>
                  <a:lnTo>
                    <a:pt x="967827" y="935960"/>
                  </a:lnTo>
                  <a:lnTo>
                    <a:pt x="997050" y="901617"/>
                  </a:lnTo>
                  <a:lnTo>
                    <a:pt x="1023461" y="864964"/>
                  </a:lnTo>
                  <a:lnTo>
                    <a:pt x="1046894" y="826169"/>
                  </a:lnTo>
                  <a:lnTo>
                    <a:pt x="1067180" y="785399"/>
                  </a:lnTo>
                  <a:lnTo>
                    <a:pt x="1084153" y="742822"/>
                  </a:lnTo>
                  <a:lnTo>
                    <a:pt x="1097646" y="698604"/>
                  </a:lnTo>
                  <a:lnTo>
                    <a:pt x="1107491" y="652914"/>
                  </a:lnTo>
                  <a:lnTo>
                    <a:pt x="1113520" y="605918"/>
                  </a:lnTo>
                  <a:lnTo>
                    <a:pt x="1115567" y="557784"/>
                  </a:lnTo>
                  <a:lnTo>
                    <a:pt x="1113520" y="509649"/>
                  </a:lnTo>
                  <a:lnTo>
                    <a:pt x="1107491" y="462653"/>
                  </a:lnTo>
                  <a:lnTo>
                    <a:pt x="1097646" y="416963"/>
                  </a:lnTo>
                  <a:lnTo>
                    <a:pt x="1084153" y="372745"/>
                  </a:lnTo>
                  <a:lnTo>
                    <a:pt x="1067180" y="330168"/>
                  </a:lnTo>
                  <a:lnTo>
                    <a:pt x="1046894" y="289398"/>
                  </a:lnTo>
                  <a:lnTo>
                    <a:pt x="1023461" y="250603"/>
                  </a:lnTo>
                  <a:lnTo>
                    <a:pt x="997050" y="213950"/>
                  </a:lnTo>
                  <a:lnTo>
                    <a:pt x="967827" y="179607"/>
                  </a:lnTo>
                  <a:lnTo>
                    <a:pt x="935960" y="147740"/>
                  </a:lnTo>
                  <a:lnTo>
                    <a:pt x="901617" y="118517"/>
                  </a:lnTo>
                  <a:lnTo>
                    <a:pt x="864964" y="92106"/>
                  </a:lnTo>
                  <a:lnTo>
                    <a:pt x="826169" y="68673"/>
                  </a:lnTo>
                  <a:lnTo>
                    <a:pt x="785399" y="48387"/>
                  </a:lnTo>
                  <a:lnTo>
                    <a:pt x="742822" y="31414"/>
                  </a:lnTo>
                  <a:lnTo>
                    <a:pt x="698604" y="17921"/>
                  </a:lnTo>
                  <a:lnTo>
                    <a:pt x="652914" y="8076"/>
                  </a:lnTo>
                  <a:lnTo>
                    <a:pt x="605918" y="2047"/>
                  </a:lnTo>
                  <a:lnTo>
                    <a:pt x="557783" y="0"/>
                  </a:lnTo>
                  <a:close/>
                </a:path>
              </a:pathLst>
            </a:custGeom>
            <a:solidFill>
              <a:srgbClr val="CDD5E1"/>
            </a:solidFill>
          </p:spPr>
          <p:txBody>
            <a:bodyPr wrap="square" lIns="0" tIns="0" rIns="0" bIns="0" rtlCol="0"/>
            <a:lstStyle/>
            <a:p/>
          </p:txBody>
        </p:sp>
        <p:pic>
          <p:nvPicPr>
            <p:cNvPr id="71" name="object 71"/>
            <p:cNvPicPr/>
            <p:nvPr/>
          </p:nvPicPr>
          <p:blipFill>
            <a:blip r:embed="rId53" cstate="print"/>
            <a:stretch>
              <a:fillRect/>
            </a:stretch>
          </p:blipFill>
          <p:spPr>
            <a:xfrm>
              <a:off x="1949069" y="2979826"/>
              <a:ext cx="748550" cy="1081633"/>
            </a:xfrm>
            <a:prstGeom prst="rect">
              <a:avLst/>
            </a:prstGeom>
          </p:spPr>
        </p:pic>
      </p:grpSp>
      <p:sp>
        <p:nvSpPr>
          <p:cNvPr id="72" name="object 72"/>
          <p:cNvSpPr txBox="1"/>
          <p:nvPr/>
        </p:nvSpPr>
        <p:spPr>
          <a:xfrm>
            <a:off x="5207634" y="1113535"/>
            <a:ext cx="2249170" cy="1012190"/>
          </a:xfrm>
          <a:prstGeom prst="rect">
            <a:avLst/>
          </a:prstGeom>
        </p:spPr>
        <p:txBody>
          <a:bodyPr vert="horz" wrap="square" lIns="0" tIns="12700" rIns="0" bIns="0" rtlCol="0">
            <a:spAutoFit/>
          </a:bodyPr>
          <a:lstStyle/>
          <a:p>
            <a:pPr marR="1532890" algn="r">
              <a:lnSpc>
                <a:spcPts val="1410"/>
              </a:lnSpc>
              <a:spcBef>
                <a:spcPts val="100"/>
              </a:spcBef>
            </a:pPr>
            <a:r>
              <a:rPr sz="1200" dirty="0">
                <a:solidFill>
                  <a:srgbClr val="F7F8F9"/>
                </a:solidFill>
                <a:latin typeface="Microsoft Sans Serif" panose="020B0604020202020204"/>
                <a:cs typeface="Microsoft Sans Serif" panose="020B0604020202020204"/>
              </a:rPr>
              <a:t>Core</a:t>
            </a:r>
            <a:r>
              <a:rPr sz="1200" spc="-25" dirty="0">
                <a:solidFill>
                  <a:srgbClr val="F7F8F9"/>
                </a:solidFill>
                <a:latin typeface="Microsoft Sans Serif" panose="020B0604020202020204"/>
                <a:cs typeface="Microsoft Sans Serif" panose="020B0604020202020204"/>
              </a:rPr>
              <a:t> </a:t>
            </a:r>
            <a:r>
              <a:rPr sz="1200" spc="-20" dirty="0">
                <a:solidFill>
                  <a:srgbClr val="F7F8F9"/>
                </a:solidFill>
                <a:latin typeface="Microsoft Sans Serif" panose="020B0604020202020204"/>
                <a:cs typeface="Microsoft Sans Serif" panose="020B0604020202020204"/>
              </a:rPr>
              <a:t>Data</a:t>
            </a:r>
            <a:endParaRPr sz="1200">
              <a:latin typeface="Microsoft Sans Serif" panose="020B0604020202020204"/>
              <a:cs typeface="Microsoft Sans Serif" panose="020B0604020202020204"/>
            </a:endParaRPr>
          </a:p>
          <a:p>
            <a:pPr marR="1533525" algn="r">
              <a:lnSpc>
                <a:spcPts val="1410"/>
              </a:lnSpc>
            </a:pPr>
            <a:r>
              <a:rPr sz="1200" spc="-10" dirty="0">
                <a:solidFill>
                  <a:srgbClr val="F7F8F9"/>
                </a:solidFill>
                <a:latin typeface="Microsoft Sans Serif" panose="020B0604020202020204"/>
                <a:cs typeface="Microsoft Sans Serif" panose="020B0604020202020204"/>
              </a:rPr>
              <a:t>Center</a:t>
            </a:r>
            <a:endParaRPr sz="1200">
              <a:latin typeface="Microsoft Sans Serif" panose="020B0604020202020204"/>
              <a:cs typeface="Microsoft Sans Serif" panose="020B0604020202020204"/>
            </a:endParaRPr>
          </a:p>
          <a:p>
            <a:pPr>
              <a:lnSpc>
                <a:spcPct val="100000"/>
              </a:lnSpc>
              <a:spcBef>
                <a:spcPts val="770"/>
              </a:spcBef>
            </a:pPr>
            <a:endParaRPr sz="1200">
              <a:latin typeface="Microsoft Sans Serif" panose="020B0604020202020204"/>
              <a:cs typeface="Microsoft Sans Serif" panose="020B0604020202020204"/>
            </a:endParaRPr>
          </a:p>
          <a:p>
            <a:pPr marR="6350" algn="r">
              <a:lnSpc>
                <a:spcPts val="1410"/>
              </a:lnSpc>
            </a:pPr>
            <a:r>
              <a:rPr sz="1200" dirty="0">
                <a:solidFill>
                  <a:srgbClr val="F7F8F9"/>
                </a:solidFill>
                <a:latin typeface="Microsoft Sans Serif" panose="020B0604020202020204"/>
                <a:cs typeface="Microsoft Sans Serif" panose="020B0604020202020204"/>
              </a:rPr>
              <a:t>RAN</a:t>
            </a:r>
            <a:r>
              <a:rPr sz="1200" spc="-30" dirty="0">
                <a:solidFill>
                  <a:srgbClr val="F7F8F9"/>
                </a:solidFill>
                <a:latin typeface="Microsoft Sans Serif" panose="020B0604020202020204"/>
                <a:cs typeface="Microsoft Sans Serif" panose="020B0604020202020204"/>
              </a:rPr>
              <a:t> </a:t>
            </a:r>
            <a:r>
              <a:rPr sz="1200" spc="-20" dirty="0">
                <a:solidFill>
                  <a:srgbClr val="F7F8F9"/>
                </a:solidFill>
                <a:latin typeface="Microsoft Sans Serif" panose="020B0604020202020204"/>
                <a:cs typeface="Microsoft Sans Serif" panose="020B0604020202020204"/>
              </a:rPr>
              <a:t>Data</a:t>
            </a:r>
            <a:endParaRPr sz="1200">
              <a:latin typeface="Microsoft Sans Serif" panose="020B0604020202020204"/>
              <a:cs typeface="Microsoft Sans Serif" panose="020B0604020202020204"/>
            </a:endParaRPr>
          </a:p>
          <a:p>
            <a:pPr marR="5080" algn="r">
              <a:lnSpc>
                <a:spcPts val="1410"/>
              </a:lnSpc>
            </a:pPr>
            <a:r>
              <a:rPr sz="1200" spc="-10" dirty="0">
                <a:solidFill>
                  <a:srgbClr val="F7F8F9"/>
                </a:solidFill>
                <a:latin typeface="Microsoft Sans Serif" panose="020B0604020202020204"/>
                <a:cs typeface="Microsoft Sans Serif" panose="020B0604020202020204"/>
              </a:rPr>
              <a:t>Center</a:t>
            </a:r>
            <a:endParaRPr sz="1200">
              <a:latin typeface="Microsoft Sans Serif" panose="020B0604020202020204"/>
              <a:cs typeface="Microsoft Sans Serif" panose="020B0604020202020204"/>
            </a:endParaRPr>
          </a:p>
        </p:txBody>
      </p:sp>
      <p:grpSp>
        <p:nvGrpSpPr>
          <p:cNvPr id="73" name="object 73"/>
          <p:cNvGrpSpPr/>
          <p:nvPr/>
        </p:nvGrpSpPr>
        <p:grpSpPr>
          <a:xfrm>
            <a:off x="4562855" y="1377696"/>
            <a:ext cx="1529715" cy="1449070"/>
            <a:chOff x="4562855" y="1377696"/>
            <a:chExt cx="1529715" cy="1449070"/>
          </a:xfrm>
        </p:grpSpPr>
        <p:pic>
          <p:nvPicPr>
            <p:cNvPr id="74" name="object 74"/>
            <p:cNvPicPr/>
            <p:nvPr/>
          </p:nvPicPr>
          <p:blipFill>
            <a:blip r:embed="rId54" cstate="print"/>
            <a:stretch>
              <a:fillRect/>
            </a:stretch>
          </p:blipFill>
          <p:spPr>
            <a:xfrm>
              <a:off x="4562855" y="1377696"/>
              <a:ext cx="1444116" cy="1448689"/>
            </a:xfrm>
            <a:prstGeom prst="rect">
              <a:avLst/>
            </a:prstGeom>
          </p:spPr>
        </p:pic>
        <p:pic>
          <p:nvPicPr>
            <p:cNvPr id="75" name="object 75"/>
            <p:cNvPicPr/>
            <p:nvPr/>
          </p:nvPicPr>
          <p:blipFill>
            <a:blip r:embed="rId55" cstate="print"/>
            <a:stretch>
              <a:fillRect/>
            </a:stretch>
          </p:blipFill>
          <p:spPr>
            <a:xfrm>
              <a:off x="4832603" y="1609344"/>
              <a:ext cx="998220" cy="1001267"/>
            </a:xfrm>
            <a:prstGeom prst="rect">
              <a:avLst/>
            </a:prstGeom>
          </p:spPr>
        </p:pic>
        <p:sp>
          <p:nvSpPr>
            <p:cNvPr id="76" name="object 76"/>
            <p:cNvSpPr/>
            <p:nvPr/>
          </p:nvSpPr>
          <p:spPr>
            <a:xfrm>
              <a:off x="5703437" y="1552172"/>
              <a:ext cx="389255" cy="239395"/>
            </a:xfrm>
            <a:custGeom>
              <a:avLst/>
              <a:gdLst/>
              <a:ahLst/>
              <a:cxnLst/>
              <a:rect l="l" t="t" r="r" b="b"/>
              <a:pathLst>
                <a:path w="389254" h="239394">
                  <a:moveTo>
                    <a:pt x="244665" y="0"/>
                  </a:moveTo>
                  <a:lnTo>
                    <a:pt x="223354" y="3132"/>
                  </a:lnTo>
                  <a:lnTo>
                    <a:pt x="204192" y="12017"/>
                  </a:lnTo>
                  <a:lnTo>
                    <a:pt x="188294" y="25931"/>
                  </a:lnTo>
                  <a:lnTo>
                    <a:pt x="176773" y="44149"/>
                  </a:lnTo>
                  <a:lnTo>
                    <a:pt x="169488" y="40528"/>
                  </a:lnTo>
                  <a:lnTo>
                    <a:pt x="161460" y="38657"/>
                  </a:lnTo>
                  <a:lnTo>
                    <a:pt x="153324" y="38686"/>
                  </a:lnTo>
                  <a:lnTo>
                    <a:pt x="132953" y="42721"/>
                  </a:lnTo>
                  <a:lnTo>
                    <a:pt x="116015" y="53575"/>
                  </a:lnTo>
                  <a:lnTo>
                    <a:pt x="104080" y="69777"/>
                  </a:lnTo>
                  <a:lnTo>
                    <a:pt x="98714" y="89857"/>
                  </a:lnTo>
                  <a:lnTo>
                    <a:pt x="77232" y="89857"/>
                  </a:lnTo>
                  <a:lnTo>
                    <a:pt x="47082" y="96066"/>
                  </a:lnTo>
                  <a:lnTo>
                    <a:pt x="22503" y="112786"/>
                  </a:lnTo>
                  <a:lnTo>
                    <a:pt x="5981" y="137512"/>
                  </a:lnTo>
                  <a:lnTo>
                    <a:pt x="0" y="167739"/>
                  </a:lnTo>
                  <a:lnTo>
                    <a:pt x="3455" y="190378"/>
                  </a:lnTo>
                  <a:lnTo>
                    <a:pt x="13108" y="210630"/>
                  </a:lnTo>
                  <a:lnTo>
                    <a:pt x="28141" y="227276"/>
                  </a:lnTo>
                  <a:lnTo>
                    <a:pt x="47738" y="239098"/>
                  </a:lnTo>
                  <a:lnTo>
                    <a:pt x="47738" y="203630"/>
                  </a:lnTo>
                  <a:lnTo>
                    <a:pt x="53351" y="198011"/>
                  </a:lnTo>
                  <a:lnTo>
                    <a:pt x="70595" y="198011"/>
                  </a:lnTo>
                  <a:lnTo>
                    <a:pt x="70595" y="181782"/>
                  </a:lnTo>
                  <a:lnTo>
                    <a:pt x="76209" y="176162"/>
                  </a:lnTo>
                  <a:lnTo>
                    <a:pt x="94192" y="176162"/>
                  </a:lnTo>
                  <a:lnTo>
                    <a:pt x="94192" y="159937"/>
                  </a:lnTo>
                  <a:lnTo>
                    <a:pt x="99806" y="154318"/>
                  </a:lnTo>
                  <a:lnTo>
                    <a:pt x="117687" y="154318"/>
                  </a:lnTo>
                  <a:lnTo>
                    <a:pt x="117687" y="138376"/>
                  </a:lnTo>
                  <a:lnTo>
                    <a:pt x="123292" y="132740"/>
                  </a:lnTo>
                  <a:lnTo>
                    <a:pt x="343212" y="132740"/>
                  </a:lnTo>
                  <a:lnTo>
                    <a:pt x="348818" y="138376"/>
                  </a:lnTo>
                  <a:lnTo>
                    <a:pt x="348818" y="234321"/>
                  </a:lnTo>
                  <a:lnTo>
                    <a:pt x="366563" y="222318"/>
                  </a:lnTo>
                  <a:lnTo>
                    <a:pt x="383529" y="196608"/>
                  </a:lnTo>
                  <a:lnTo>
                    <a:pt x="389134" y="167395"/>
                  </a:lnTo>
                  <a:lnTo>
                    <a:pt x="383386" y="138209"/>
                  </a:lnTo>
                  <a:lnTo>
                    <a:pt x="355720" y="103769"/>
                  </a:lnTo>
                  <a:lnTo>
                    <a:pt x="317505" y="90202"/>
                  </a:lnTo>
                  <a:lnTo>
                    <a:pt x="319032" y="79707"/>
                  </a:lnTo>
                  <a:lnTo>
                    <a:pt x="319078" y="74408"/>
                  </a:lnTo>
                  <a:lnTo>
                    <a:pt x="313216" y="45434"/>
                  </a:lnTo>
                  <a:lnTo>
                    <a:pt x="297265" y="21779"/>
                  </a:lnTo>
                  <a:lnTo>
                    <a:pt x="273617" y="5837"/>
                  </a:lnTo>
                  <a:lnTo>
                    <a:pt x="244665" y="0"/>
                  </a:lnTo>
                  <a:close/>
                </a:path>
              </a:pathLst>
            </a:custGeom>
            <a:solidFill>
              <a:srgbClr val="FFFFFF"/>
            </a:solidFill>
          </p:spPr>
          <p:txBody>
            <a:bodyPr wrap="square" lIns="0" tIns="0" rIns="0" bIns="0" rtlCol="0"/>
            <a:lstStyle/>
            <a:p/>
          </p:txBody>
        </p:sp>
      </p:grpSp>
      <p:grpSp>
        <p:nvGrpSpPr>
          <p:cNvPr id="77" name="object 77"/>
          <p:cNvGrpSpPr/>
          <p:nvPr/>
        </p:nvGrpSpPr>
        <p:grpSpPr>
          <a:xfrm>
            <a:off x="2148967" y="1734129"/>
            <a:ext cx="6329680" cy="2447925"/>
            <a:chOff x="2185797" y="1698569"/>
            <a:chExt cx="6329680" cy="2447925"/>
          </a:xfrm>
        </p:grpSpPr>
        <p:pic>
          <p:nvPicPr>
            <p:cNvPr id="78" name="object 78"/>
            <p:cNvPicPr/>
            <p:nvPr/>
          </p:nvPicPr>
          <p:blipFill>
            <a:blip r:embed="rId56" cstate="print"/>
            <a:stretch>
              <a:fillRect/>
            </a:stretch>
          </p:blipFill>
          <p:spPr>
            <a:xfrm>
              <a:off x="2185797" y="3248812"/>
              <a:ext cx="1188288" cy="897356"/>
            </a:xfrm>
            <a:prstGeom prst="rect">
              <a:avLst/>
            </a:prstGeom>
          </p:spPr>
        </p:pic>
        <p:pic>
          <p:nvPicPr>
            <p:cNvPr id="79" name="object 79"/>
            <p:cNvPicPr/>
            <p:nvPr/>
          </p:nvPicPr>
          <p:blipFill>
            <a:blip r:embed="rId57" cstate="print"/>
            <a:stretch>
              <a:fillRect/>
            </a:stretch>
          </p:blipFill>
          <p:spPr>
            <a:xfrm>
              <a:off x="2729484" y="3602736"/>
              <a:ext cx="262889" cy="209550"/>
            </a:xfrm>
            <a:prstGeom prst="rect">
              <a:avLst/>
            </a:prstGeom>
          </p:spPr>
        </p:pic>
        <p:pic>
          <p:nvPicPr>
            <p:cNvPr id="80" name="object 80"/>
            <p:cNvPicPr/>
            <p:nvPr/>
          </p:nvPicPr>
          <p:blipFill>
            <a:blip r:embed="rId58" cstate="print"/>
            <a:stretch>
              <a:fillRect/>
            </a:stretch>
          </p:blipFill>
          <p:spPr>
            <a:xfrm>
              <a:off x="2747772" y="3599688"/>
              <a:ext cx="218694" cy="209550"/>
            </a:xfrm>
            <a:prstGeom prst="rect">
              <a:avLst/>
            </a:prstGeom>
          </p:spPr>
        </p:pic>
        <p:sp>
          <p:nvSpPr>
            <p:cNvPr id="81" name="object 81"/>
            <p:cNvSpPr/>
            <p:nvPr/>
          </p:nvSpPr>
          <p:spPr>
            <a:xfrm>
              <a:off x="7351775" y="2167128"/>
              <a:ext cx="777240" cy="777240"/>
            </a:xfrm>
            <a:custGeom>
              <a:avLst/>
              <a:gdLst/>
              <a:ahLst/>
              <a:cxnLst/>
              <a:rect l="l" t="t" r="r" b="b"/>
              <a:pathLst>
                <a:path w="777240" h="777239">
                  <a:moveTo>
                    <a:pt x="388620" y="0"/>
                  </a:moveTo>
                  <a:lnTo>
                    <a:pt x="339872" y="3027"/>
                  </a:lnTo>
                  <a:lnTo>
                    <a:pt x="292931" y="11868"/>
                  </a:lnTo>
                  <a:lnTo>
                    <a:pt x="248161" y="26158"/>
                  </a:lnTo>
                  <a:lnTo>
                    <a:pt x="205927" y="45532"/>
                  </a:lnTo>
                  <a:lnTo>
                    <a:pt x="166592" y="69627"/>
                  </a:lnTo>
                  <a:lnTo>
                    <a:pt x="130521" y="98078"/>
                  </a:lnTo>
                  <a:lnTo>
                    <a:pt x="98078" y="130521"/>
                  </a:lnTo>
                  <a:lnTo>
                    <a:pt x="69627" y="166592"/>
                  </a:lnTo>
                  <a:lnTo>
                    <a:pt x="45532" y="205927"/>
                  </a:lnTo>
                  <a:lnTo>
                    <a:pt x="26158" y="248161"/>
                  </a:lnTo>
                  <a:lnTo>
                    <a:pt x="11868" y="292931"/>
                  </a:lnTo>
                  <a:lnTo>
                    <a:pt x="3027" y="339872"/>
                  </a:lnTo>
                  <a:lnTo>
                    <a:pt x="0" y="388620"/>
                  </a:lnTo>
                  <a:lnTo>
                    <a:pt x="3027" y="437367"/>
                  </a:lnTo>
                  <a:lnTo>
                    <a:pt x="11868" y="484308"/>
                  </a:lnTo>
                  <a:lnTo>
                    <a:pt x="26158" y="529078"/>
                  </a:lnTo>
                  <a:lnTo>
                    <a:pt x="45532" y="571312"/>
                  </a:lnTo>
                  <a:lnTo>
                    <a:pt x="69627" y="610647"/>
                  </a:lnTo>
                  <a:lnTo>
                    <a:pt x="98078" y="646718"/>
                  </a:lnTo>
                  <a:lnTo>
                    <a:pt x="130521" y="679161"/>
                  </a:lnTo>
                  <a:lnTo>
                    <a:pt x="166592" y="707612"/>
                  </a:lnTo>
                  <a:lnTo>
                    <a:pt x="205927" y="731707"/>
                  </a:lnTo>
                  <a:lnTo>
                    <a:pt x="248161" y="751081"/>
                  </a:lnTo>
                  <a:lnTo>
                    <a:pt x="292931" y="765371"/>
                  </a:lnTo>
                  <a:lnTo>
                    <a:pt x="339872" y="774212"/>
                  </a:lnTo>
                  <a:lnTo>
                    <a:pt x="388620" y="777239"/>
                  </a:lnTo>
                  <a:lnTo>
                    <a:pt x="437367" y="774212"/>
                  </a:lnTo>
                  <a:lnTo>
                    <a:pt x="484308" y="765371"/>
                  </a:lnTo>
                  <a:lnTo>
                    <a:pt x="529078" y="751081"/>
                  </a:lnTo>
                  <a:lnTo>
                    <a:pt x="571312" y="731707"/>
                  </a:lnTo>
                  <a:lnTo>
                    <a:pt x="610647" y="707612"/>
                  </a:lnTo>
                  <a:lnTo>
                    <a:pt x="646718" y="679161"/>
                  </a:lnTo>
                  <a:lnTo>
                    <a:pt x="679161" y="646718"/>
                  </a:lnTo>
                  <a:lnTo>
                    <a:pt x="707612" y="610647"/>
                  </a:lnTo>
                  <a:lnTo>
                    <a:pt x="731707" y="571312"/>
                  </a:lnTo>
                  <a:lnTo>
                    <a:pt x="751081" y="529078"/>
                  </a:lnTo>
                  <a:lnTo>
                    <a:pt x="765371" y="484308"/>
                  </a:lnTo>
                  <a:lnTo>
                    <a:pt x="774212" y="437367"/>
                  </a:lnTo>
                  <a:lnTo>
                    <a:pt x="777240" y="388620"/>
                  </a:lnTo>
                  <a:lnTo>
                    <a:pt x="774212" y="339872"/>
                  </a:lnTo>
                  <a:lnTo>
                    <a:pt x="765371" y="292931"/>
                  </a:lnTo>
                  <a:lnTo>
                    <a:pt x="751081" y="248161"/>
                  </a:lnTo>
                  <a:lnTo>
                    <a:pt x="731707" y="205927"/>
                  </a:lnTo>
                  <a:lnTo>
                    <a:pt x="707612" y="166592"/>
                  </a:lnTo>
                  <a:lnTo>
                    <a:pt x="679161" y="130521"/>
                  </a:lnTo>
                  <a:lnTo>
                    <a:pt x="646718" y="98078"/>
                  </a:lnTo>
                  <a:lnTo>
                    <a:pt x="610647" y="69627"/>
                  </a:lnTo>
                  <a:lnTo>
                    <a:pt x="571312" y="45532"/>
                  </a:lnTo>
                  <a:lnTo>
                    <a:pt x="529078" y="26158"/>
                  </a:lnTo>
                  <a:lnTo>
                    <a:pt x="484308" y="11868"/>
                  </a:lnTo>
                  <a:lnTo>
                    <a:pt x="437367" y="3027"/>
                  </a:lnTo>
                  <a:lnTo>
                    <a:pt x="388620" y="0"/>
                  </a:lnTo>
                  <a:close/>
                </a:path>
              </a:pathLst>
            </a:custGeom>
            <a:solidFill>
              <a:srgbClr val="CDD5E1"/>
            </a:solidFill>
          </p:spPr>
          <p:txBody>
            <a:bodyPr wrap="square" lIns="0" tIns="0" rIns="0" bIns="0" rtlCol="0"/>
            <a:lstStyle/>
            <a:p/>
          </p:txBody>
        </p:sp>
        <p:pic>
          <p:nvPicPr>
            <p:cNvPr id="82" name="object 82"/>
            <p:cNvPicPr/>
            <p:nvPr/>
          </p:nvPicPr>
          <p:blipFill>
            <a:blip r:embed="rId59" cstate="print"/>
            <a:stretch>
              <a:fillRect/>
            </a:stretch>
          </p:blipFill>
          <p:spPr>
            <a:xfrm>
              <a:off x="7425943" y="2190762"/>
              <a:ext cx="521525" cy="753605"/>
            </a:xfrm>
            <a:prstGeom prst="rect">
              <a:avLst/>
            </a:prstGeom>
          </p:spPr>
        </p:pic>
        <p:pic>
          <p:nvPicPr>
            <p:cNvPr id="83" name="object 83"/>
            <p:cNvPicPr/>
            <p:nvPr/>
          </p:nvPicPr>
          <p:blipFill>
            <a:blip r:embed="rId60" cstate="print"/>
            <a:stretch>
              <a:fillRect/>
            </a:stretch>
          </p:blipFill>
          <p:spPr>
            <a:xfrm>
              <a:off x="7544181" y="2312466"/>
              <a:ext cx="971169" cy="733374"/>
            </a:xfrm>
            <a:prstGeom prst="rect">
              <a:avLst/>
            </a:prstGeom>
          </p:spPr>
        </p:pic>
        <p:pic>
          <p:nvPicPr>
            <p:cNvPr id="84" name="object 84"/>
            <p:cNvPicPr/>
            <p:nvPr/>
          </p:nvPicPr>
          <p:blipFill>
            <a:blip r:embed="rId61" cstate="print"/>
            <a:stretch>
              <a:fillRect/>
            </a:stretch>
          </p:blipFill>
          <p:spPr>
            <a:xfrm>
              <a:off x="7985760" y="2598420"/>
              <a:ext cx="220218" cy="179070"/>
            </a:xfrm>
            <a:prstGeom prst="rect">
              <a:avLst/>
            </a:prstGeom>
          </p:spPr>
        </p:pic>
        <p:pic>
          <p:nvPicPr>
            <p:cNvPr id="85" name="object 85"/>
            <p:cNvPicPr/>
            <p:nvPr/>
          </p:nvPicPr>
          <p:blipFill>
            <a:blip r:embed="rId62" cstate="print"/>
            <a:stretch>
              <a:fillRect/>
            </a:stretch>
          </p:blipFill>
          <p:spPr>
            <a:xfrm>
              <a:off x="8002524" y="2598420"/>
              <a:ext cx="180594" cy="172974"/>
            </a:xfrm>
            <a:prstGeom prst="rect">
              <a:avLst/>
            </a:prstGeom>
          </p:spPr>
        </p:pic>
        <p:pic>
          <p:nvPicPr>
            <p:cNvPr id="86" name="object 86"/>
            <p:cNvPicPr/>
            <p:nvPr/>
          </p:nvPicPr>
          <p:blipFill>
            <a:blip r:embed="rId14" cstate="print"/>
            <a:stretch>
              <a:fillRect/>
            </a:stretch>
          </p:blipFill>
          <p:spPr>
            <a:xfrm>
              <a:off x="5762653" y="1698569"/>
              <a:ext cx="278152" cy="262381"/>
            </a:xfrm>
            <a:prstGeom prst="rect">
              <a:avLst/>
            </a:prstGeom>
          </p:spPr>
        </p:pic>
      </p:grpSp>
      <p:sp>
        <p:nvSpPr>
          <p:cNvPr id="87" name="Oval 86"/>
          <p:cNvSpPr/>
          <p:nvPr/>
        </p:nvSpPr>
        <p:spPr>
          <a:xfrm>
            <a:off x="-353060" y="2945130"/>
            <a:ext cx="7337425" cy="3952240"/>
          </a:xfrm>
          <a:prstGeom prst="ellipse">
            <a:avLst/>
          </a:prstGeom>
          <a:noFill/>
          <a:ln w="85725" cmpd="thickThin">
            <a:solidFill>
              <a:srgbClr val="00206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4" name="Oval 93"/>
          <p:cNvSpPr/>
          <p:nvPr/>
        </p:nvSpPr>
        <p:spPr>
          <a:xfrm>
            <a:off x="4485640" y="910590"/>
            <a:ext cx="7187565" cy="5267960"/>
          </a:xfrm>
          <a:prstGeom prst="ellipse">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6" name="Text Box 95"/>
          <p:cNvSpPr txBox="1"/>
          <p:nvPr/>
        </p:nvSpPr>
        <p:spPr>
          <a:xfrm>
            <a:off x="1631315" y="5442585"/>
            <a:ext cx="2475230" cy="1383665"/>
          </a:xfrm>
          <a:prstGeom prst="rect">
            <a:avLst/>
          </a:prstGeom>
          <a:noFill/>
        </p:spPr>
        <p:txBody>
          <a:bodyPr wrap="square" rtlCol="0">
            <a:spAutoFit/>
          </a:bodyPr>
          <a:lstStyle/>
          <a:p>
            <a:r>
              <a:rPr lang="en-US" sz="2800" b="1">
                <a:solidFill>
                  <a:srgbClr val="FFFF00"/>
                </a:solidFill>
              </a:rPr>
              <a:t>EXISTING  5G  NETWOTK</a:t>
            </a:r>
            <a:endParaRPr lang="en-US" sz="2800" b="1">
              <a:solidFill>
                <a:srgbClr val="FFFF00"/>
              </a:solidFill>
            </a:endParaRPr>
          </a:p>
        </p:txBody>
      </p:sp>
      <p:sp>
        <p:nvSpPr>
          <p:cNvPr id="97" name="Text Box 96"/>
          <p:cNvSpPr txBox="1"/>
          <p:nvPr/>
        </p:nvSpPr>
        <p:spPr>
          <a:xfrm>
            <a:off x="9774555" y="756920"/>
            <a:ext cx="2792730" cy="1568450"/>
          </a:xfrm>
          <a:prstGeom prst="rect">
            <a:avLst/>
          </a:prstGeom>
          <a:noFill/>
        </p:spPr>
        <p:txBody>
          <a:bodyPr wrap="square" rtlCol="0">
            <a:spAutoFit/>
          </a:bodyPr>
          <a:lstStyle/>
          <a:p>
            <a:r>
              <a:rPr lang="en-US" sz="2400" b="1">
                <a:solidFill>
                  <a:srgbClr val="FFFF00"/>
                </a:solidFill>
              </a:rPr>
              <a:t>5G OPEN- vRAN PRIVATE NETWORK</a:t>
            </a:r>
            <a:endParaRPr lang="en-US" sz="2400" b="1">
              <a:solidFill>
                <a:srgbClr val="FFFF00"/>
              </a:solidFill>
            </a:endParaRPr>
          </a:p>
          <a:p>
            <a:r>
              <a:rPr lang="en-US" sz="2400" b="1">
                <a:solidFill>
                  <a:srgbClr val="FFFF00"/>
                </a:solidFill>
              </a:rPr>
              <a:t>ADD-ON</a:t>
            </a:r>
            <a:endParaRPr lang="en-US" sz="2400" b="1">
              <a:solidFill>
                <a:srgbClr val="FFFF0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DF0F5"/>
          </a:solidFill>
        </p:spPr>
        <p:txBody>
          <a:bodyPr wrap="square" lIns="0" tIns="0" rIns="0" bIns="0" rtlCol="0"/>
          <a:lstStyle/>
          <a:p/>
        </p:txBody>
      </p:sp>
      <p:sp>
        <p:nvSpPr>
          <p:cNvPr id="3" name="object 3"/>
          <p:cNvSpPr txBox="1"/>
          <p:nvPr/>
        </p:nvSpPr>
        <p:spPr>
          <a:xfrm>
            <a:off x="11627611" y="6516116"/>
            <a:ext cx="82550" cy="147955"/>
          </a:xfrm>
          <a:prstGeom prst="rect">
            <a:avLst/>
          </a:prstGeom>
        </p:spPr>
        <p:txBody>
          <a:bodyPr vert="horz" wrap="square" lIns="0" tIns="12700" rIns="0" bIns="0" rtlCol="0">
            <a:spAutoFit/>
          </a:bodyPr>
          <a:lstStyle/>
          <a:p>
            <a:pPr marL="12700">
              <a:lnSpc>
                <a:spcPct val="100000"/>
              </a:lnSpc>
              <a:spcBef>
                <a:spcPts val="100"/>
              </a:spcBef>
            </a:pPr>
            <a:r>
              <a:rPr sz="800" spc="-50" dirty="0">
                <a:solidFill>
                  <a:srgbClr val="8497B8"/>
                </a:solidFill>
                <a:latin typeface="Microsoft Sans Serif" panose="020B0604020202020204"/>
                <a:cs typeface="Microsoft Sans Serif" panose="020B0604020202020204"/>
              </a:rPr>
              <a:t>7</a:t>
            </a:r>
            <a:endParaRPr sz="800">
              <a:latin typeface="Microsoft Sans Serif" panose="020B0604020202020204"/>
              <a:cs typeface="Microsoft Sans Serif" panose="020B0604020202020204"/>
            </a:endParaRPr>
          </a:p>
        </p:txBody>
      </p:sp>
      <p:grpSp>
        <p:nvGrpSpPr>
          <p:cNvPr id="4" name="object 4"/>
          <p:cNvGrpSpPr/>
          <p:nvPr/>
        </p:nvGrpSpPr>
        <p:grpSpPr>
          <a:xfrm>
            <a:off x="0" y="520700"/>
            <a:ext cx="12192000" cy="6337300"/>
            <a:chOff x="0" y="520700"/>
            <a:chExt cx="12192000" cy="6337300"/>
          </a:xfrm>
        </p:grpSpPr>
        <p:pic>
          <p:nvPicPr>
            <p:cNvPr id="5" name="object 5"/>
            <p:cNvPicPr/>
            <p:nvPr/>
          </p:nvPicPr>
          <p:blipFill>
            <a:blip r:embed="rId1" cstate="print"/>
            <a:stretch>
              <a:fillRect/>
            </a:stretch>
          </p:blipFill>
          <p:spPr>
            <a:xfrm>
              <a:off x="0" y="520700"/>
              <a:ext cx="12192000" cy="6337300"/>
            </a:xfrm>
            <a:prstGeom prst="rect">
              <a:avLst/>
            </a:prstGeom>
          </p:spPr>
        </p:pic>
        <p:pic>
          <p:nvPicPr>
            <p:cNvPr id="6" name="object 6"/>
            <p:cNvPicPr/>
            <p:nvPr/>
          </p:nvPicPr>
          <p:blipFill>
            <a:blip r:embed="rId2" cstate="print"/>
            <a:stretch>
              <a:fillRect/>
            </a:stretch>
          </p:blipFill>
          <p:spPr>
            <a:xfrm>
              <a:off x="0" y="4704550"/>
              <a:ext cx="12028170" cy="2153450"/>
            </a:xfrm>
            <a:prstGeom prst="rect">
              <a:avLst/>
            </a:prstGeom>
          </p:spPr>
        </p:pic>
        <p:sp>
          <p:nvSpPr>
            <p:cNvPr id="7" name="object 7"/>
            <p:cNvSpPr/>
            <p:nvPr/>
          </p:nvSpPr>
          <p:spPr>
            <a:xfrm>
              <a:off x="0" y="4849367"/>
              <a:ext cx="11581130" cy="2009139"/>
            </a:xfrm>
            <a:custGeom>
              <a:avLst/>
              <a:gdLst/>
              <a:ahLst/>
              <a:cxnLst/>
              <a:rect l="l" t="t" r="r" b="b"/>
              <a:pathLst>
                <a:path w="11581130" h="2009140">
                  <a:moveTo>
                    <a:pt x="11336909" y="0"/>
                  </a:moveTo>
                  <a:lnTo>
                    <a:pt x="0" y="0"/>
                  </a:lnTo>
                  <a:lnTo>
                    <a:pt x="0" y="2008632"/>
                  </a:lnTo>
                  <a:lnTo>
                    <a:pt x="11580876" y="2008632"/>
                  </a:lnTo>
                  <a:lnTo>
                    <a:pt x="11580876" y="243966"/>
                  </a:lnTo>
                  <a:lnTo>
                    <a:pt x="11575919" y="194796"/>
                  </a:lnTo>
                  <a:lnTo>
                    <a:pt x="11561704" y="149000"/>
                  </a:lnTo>
                  <a:lnTo>
                    <a:pt x="11539212" y="107559"/>
                  </a:lnTo>
                  <a:lnTo>
                    <a:pt x="11509422" y="71453"/>
                  </a:lnTo>
                  <a:lnTo>
                    <a:pt x="11473316" y="41663"/>
                  </a:lnTo>
                  <a:lnTo>
                    <a:pt x="11431875" y="19171"/>
                  </a:lnTo>
                  <a:lnTo>
                    <a:pt x="11386079" y="4956"/>
                  </a:lnTo>
                  <a:lnTo>
                    <a:pt x="11336909" y="0"/>
                  </a:lnTo>
                  <a:close/>
                </a:path>
              </a:pathLst>
            </a:custGeom>
            <a:solidFill>
              <a:srgbClr val="39A2B5"/>
            </a:solidFill>
          </p:spPr>
          <p:txBody>
            <a:bodyPr wrap="square" lIns="0" tIns="0" rIns="0" bIns="0" rtlCol="0"/>
            <a:lstStyle/>
            <a:p/>
          </p:txBody>
        </p:sp>
      </p:grpSp>
      <p:sp>
        <p:nvSpPr>
          <p:cNvPr id="8" name="object 8"/>
          <p:cNvSpPr txBox="1"/>
          <p:nvPr/>
        </p:nvSpPr>
        <p:spPr>
          <a:xfrm>
            <a:off x="606348" y="5743752"/>
            <a:ext cx="8200390" cy="977900"/>
          </a:xfrm>
          <a:prstGeom prst="rect">
            <a:avLst/>
          </a:prstGeom>
        </p:spPr>
        <p:txBody>
          <a:bodyPr vert="horz" wrap="square" lIns="0" tIns="96520" rIns="0" bIns="0" rtlCol="0">
            <a:spAutoFit/>
          </a:bodyPr>
          <a:lstStyle/>
          <a:p>
            <a:pPr marL="12700" marR="5080">
              <a:lnSpc>
                <a:spcPts val="3420"/>
              </a:lnSpc>
              <a:spcBef>
                <a:spcPts val="760"/>
              </a:spcBef>
            </a:pPr>
            <a:r>
              <a:rPr sz="3400" dirty="0">
                <a:solidFill>
                  <a:srgbClr val="F7F8F9"/>
                </a:solidFill>
                <a:latin typeface="Microsoft Sans Serif" panose="020B0604020202020204"/>
                <a:cs typeface="Microsoft Sans Serif" panose="020B0604020202020204"/>
              </a:rPr>
              <a:t>Collaborating</a:t>
            </a:r>
            <a:r>
              <a:rPr sz="3400" spc="-80" dirty="0">
                <a:solidFill>
                  <a:srgbClr val="F7F8F9"/>
                </a:solidFill>
                <a:latin typeface="Microsoft Sans Serif" panose="020B0604020202020204"/>
                <a:cs typeface="Microsoft Sans Serif" panose="020B0604020202020204"/>
              </a:rPr>
              <a:t> </a:t>
            </a:r>
            <a:r>
              <a:rPr sz="3400" dirty="0">
                <a:solidFill>
                  <a:srgbClr val="F7F8F9"/>
                </a:solidFill>
                <a:latin typeface="Microsoft Sans Serif" panose="020B0604020202020204"/>
                <a:cs typeface="Microsoft Sans Serif" panose="020B0604020202020204"/>
              </a:rPr>
              <a:t>with</a:t>
            </a:r>
            <a:r>
              <a:rPr sz="3400" spc="-85" dirty="0">
                <a:solidFill>
                  <a:srgbClr val="F7F8F9"/>
                </a:solidFill>
                <a:latin typeface="Microsoft Sans Serif" panose="020B0604020202020204"/>
                <a:cs typeface="Microsoft Sans Serif" panose="020B0604020202020204"/>
              </a:rPr>
              <a:t> </a:t>
            </a:r>
            <a:r>
              <a:rPr sz="3400" dirty="0">
                <a:solidFill>
                  <a:srgbClr val="F7F8F9"/>
                </a:solidFill>
                <a:latin typeface="Microsoft Sans Serif" panose="020B0604020202020204"/>
                <a:cs typeface="Microsoft Sans Serif" panose="020B0604020202020204"/>
              </a:rPr>
              <a:t>global</a:t>
            </a:r>
            <a:r>
              <a:rPr sz="3400" spc="-60" dirty="0">
                <a:solidFill>
                  <a:srgbClr val="F7F8F9"/>
                </a:solidFill>
                <a:latin typeface="Microsoft Sans Serif" panose="020B0604020202020204"/>
                <a:cs typeface="Microsoft Sans Serif" panose="020B0604020202020204"/>
              </a:rPr>
              <a:t> </a:t>
            </a:r>
            <a:r>
              <a:rPr sz="3400" dirty="0">
                <a:solidFill>
                  <a:srgbClr val="F7F8F9"/>
                </a:solidFill>
                <a:latin typeface="Microsoft Sans Serif" panose="020B0604020202020204"/>
                <a:cs typeface="Microsoft Sans Serif" panose="020B0604020202020204"/>
              </a:rPr>
              <a:t>operators</a:t>
            </a:r>
            <a:r>
              <a:rPr sz="3400" spc="-90" dirty="0">
                <a:solidFill>
                  <a:srgbClr val="F7F8F9"/>
                </a:solidFill>
                <a:latin typeface="Microsoft Sans Serif" panose="020B0604020202020204"/>
                <a:cs typeface="Microsoft Sans Serif" panose="020B0604020202020204"/>
              </a:rPr>
              <a:t> </a:t>
            </a:r>
            <a:r>
              <a:rPr sz="3400" dirty="0">
                <a:solidFill>
                  <a:srgbClr val="F7F8F9"/>
                </a:solidFill>
                <a:latin typeface="Microsoft Sans Serif" panose="020B0604020202020204"/>
                <a:cs typeface="Microsoft Sans Serif" panose="020B0604020202020204"/>
              </a:rPr>
              <a:t>to</a:t>
            </a:r>
            <a:r>
              <a:rPr sz="3400" spc="-50" dirty="0">
                <a:solidFill>
                  <a:srgbClr val="F7F8F9"/>
                </a:solidFill>
                <a:latin typeface="Microsoft Sans Serif" panose="020B0604020202020204"/>
                <a:cs typeface="Microsoft Sans Serif" panose="020B0604020202020204"/>
              </a:rPr>
              <a:t> </a:t>
            </a:r>
            <a:r>
              <a:rPr sz="3400" spc="-10" dirty="0">
                <a:solidFill>
                  <a:srgbClr val="F7F8F9"/>
                </a:solidFill>
                <a:latin typeface="Microsoft Sans Serif" panose="020B0604020202020204"/>
                <a:cs typeface="Microsoft Sans Serif" panose="020B0604020202020204"/>
              </a:rPr>
              <a:t>drive </a:t>
            </a:r>
            <a:r>
              <a:rPr sz="3400" dirty="0">
                <a:solidFill>
                  <a:srgbClr val="F7F8F9"/>
                </a:solidFill>
                <a:latin typeface="Microsoft Sans Serif" panose="020B0604020202020204"/>
                <a:cs typeface="Microsoft Sans Serif" panose="020B0604020202020204"/>
              </a:rPr>
              <a:t>adoption</a:t>
            </a:r>
            <a:r>
              <a:rPr sz="3400" spc="-80" dirty="0">
                <a:solidFill>
                  <a:srgbClr val="F7F8F9"/>
                </a:solidFill>
                <a:latin typeface="Microsoft Sans Serif" panose="020B0604020202020204"/>
                <a:cs typeface="Microsoft Sans Serif" panose="020B0604020202020204"/>
              </a:rPr>
              <a:t> </a:t>
            </a:r>
            <a:r>
              <a:rPr sz="3400" dirty="0">
                <a:solidFill>
                  <a:srgbClr val="F7F8F9"/>
                </a:solidFill>
                <a:latin typeface="Microsoft Sans Serif" panose="020B0604020202020204"/>
                <a:cs typeface="Microsoft Sans Serif" panose="020B0604020202020204"/>
              </a:rPr>
              <a:t>of</a:t>
            </a:r>
            <a:r>
              <a:rPr sz="3400" spc="-55" dirty="0">
                <a:solidFill>
                  <a:srgbClr val="F7F8F9"/>
                </a:solidFill>
                <a:latin typeface="Microsoft Sans Serif" panose="020B0604020202020204"/>
                <a:cs typeface="Microsoft Sans Serif" panose="020B0604020202020204"/>
              </a:rPr>
              <a:t> </a:t>
            </a:r>
            <a:r>
              <a:rPr sz="3400" dirty="0">
                <a:solidFill>
                  <a:srgbClr val="F7F8F9"/>
                </a:solidFill>
                <a:latin typeface="Microsoft Sans Serif" panose="020B0604020202020204"/>
                <a:cs typeface="Microsoft Sans Serif" panose="020B0604020202020204"/>
              </a:rPr>
              <a:t>5G</a:t>
            </a:r>
            <a:r>
              <a:rPr sz="3400" spc="-50" dirty="0">
                <a:solidFill>
                  <a:srgbClr val="F7F8F9"/>
                </a:solidFill>
                <a:latin typeface="Microsoft Sans Serif" panose="020B0604020202020204"/>
                <a:cs typeface="Microsoft Sans Serif" panose="020B0604020202020204"/>
              </a:rPr>
              <a:t> </a:t>
            </a:r>
            <a:r>
              <a:rPr sz="3400" dirty="0">
                <a:solidFill>
                  <a:srgbClr val="F7F8F9"/>
                </a:solidFill>
                <a:latin typeface="Microsoft Sans Serif" panose="020B0604020202020204"/>
                <a:cs typeface="Microsoft Sans Serif" panose="020B0604020202020204"/>
              </a:rPr>
              <a:t>Open</a:t>
            </a:r>
            <a:r>
              <a:rPr sz="3400" spc="-35" dirty="0">
                <a:solidFill>
                  <a:srgbClr val="F7F8F9"/>
                </a:solidFill>
                <a:latin typeface="Microsoft Sans Serif" panose="020B0604020202020204"/>
                <a:cs typeface="Microsoft Sans Serif" panose="020B0604020202020204"/>
              </a:rPr>
              <a:t> </a:t>
            </a:r>
            <a:r>
              <a:rPr sz="3400" spc="-20" dirty="0">
                <a:solidFill>
                  <a:srgbClr val="F7F8F9"/>
                </a:solidFill>
                <a:latin typeface="Microsoft Sans Serif" panose="020B0604020202020204"/>
                <a:cs typeface="Microsoft Sans Serif" panose="020B0604020202020204"/>
              </a:rPr>
              <a:t>vRAN</a:t>
            </a:r>
            <a:endParaRPr sz="3400">
              <a:latin typeface="Microsoft Sans Serif" panose="020B0604020202020204"/>
              <a:cs typeface="Microsoft Sans Serif" panose="020B0604020202020204"/>
            </a:endParaRPr>
          </a:p>
        </p:txBody>
      </p:sp>
      <p:grpSp>
        <p:nvGrpSpPr>
          <p:cNvPr id="9" name="object 9"/>
          <p:cNvGrpSpPr/>
          <p:nvPr/>
        </p:nvGrpSpPr>
        <p:grpSpPr>
          <a:xfrm>
            <a:off x="611123" y="1565147"/>
            <a:ext cx="11097895" cy="4151629"/>
            <a:chOff x="611123" y="1565147"/>
            <a:chExt cx="11097895" cy="4151629"/>
          </a:xfrm>
        </p:grpSpPr>
        <p:pic>
          <p:nvPicPr>
            <p:cNvPr id="10" name="object 10"/>
            <p:cNvPicPr/>
            <p:nvPr/>
          </p:nvPicPr>
          <p:blipFill>
            <a:blip r:embed="rId3" cstate="print"/>
            <a:stretch>
              <a:fillRect/>
            </a:stretch>
          </p:blipFill>
          <p:spPr>
            <a:xfrm>
              <a:off x="10977371" y="3040380"/>
              <a:ext cx="603503" cy="265175"/>
            </a:xfrm>
            <a:prstGeom prst="rect">
              <a:avLst/>
            </a:prstGeom>
          </p:spPr>
        </p:pic>
        <p:pic>
          <p:nvPicPr>
            <p:cNvPr id="11" name="object 11"/>
            <p:cNvPicPr/>
            <p:nvPr/>
          </p:nvPicPr>
          <p:blipFill>
            <a:blip r:embed="rId4" cstate="print"/>
            <a:stretch>
              <a:fillRect/>
            </a:stretch>
          </p:blipFill>
          <p:spPr>
            <a:xfrm>
              <a:off x="5923788" y="1956815"/>
              <a:ext cx="861060" cy="188975"/>
            </a:xfrm>
            <a:prstGeom prst="rect">
              <a:avLst/>
            </a:prstGeom>
          </p:spPr>
        </p:pic>
        <p:pic>
          <p:nvPicPr>
            <p:cNvPr id="12" name="object 12"/>
            <p:cNvPicPr/>
            <p:nvPr/>
          </p:nvPicPr>
          <p:blipFill>
            <a:blip r:embed="rId5" cstate="print"/>
            <a:stretch>
              <a:fillRect/>
            </a:stretch>
          </p:blipFill>
          <p:spPr>
            <a:xfrm>
              <a:off x="6205727" y="1565147"/>
              <a:ext cx="861059" cy="214884"/>
            </a:xfrm>
            <a:prstGeom prst="rect">
              <a:avLst/>
            </a:prstGeom>
          </p:spPr>
        </p:pic>
        <p:pic>
          <p:nvPicPr>
            <p:cNvPr id="13" name="object 13"/>
            <p:cNvPicPr/>
            <p:nvPr/>
          </p:nvPicPr>
          <p:blipFill>
            <a:blip r:embed="rId6" cstate="print"/>
            <a:stretch>
              <a:fillRect/>
            </a:stretch>
          </p:blipFill>
          <p:spPr>
            <a:xfrm>
              <a:off x="9288780" y="3206496"/>
              <a:ext cx="440435" cy="445007"/>
            </a:xfrm>
            <a:prstGeom prst="rect">
              <a:avLst/>
            </a:prstGeom>
          </p:spPr>
        </p:pic>
        <p:pic>
          <p:nvPicPr>
            <p:cNvPr id="14" name="object 14"/>
            <p:cNvPicPr/>
            <p:nvPr/>
          </p:nvPicPr>
          <p:blipFill>
            <a:blip r:embed="rId7" cstate="print"/>
            <a:stretch>
              <a:fillRect/>
            </a:stretch>
          </p:blipFill>
          <p:spPr>
            <a:xfrm>
              <a:off x="10916412" y="2785872"/>
              <a:ext cx="739140" cy="161544"/>
            </a:xfrm>
            <a:prstGeom prst="rect">
              <a:avLst/>
            </a:prstGeom>
          </p:spPr>
        </p:pic>
        <p:pic>
          <p:nvPicPr>
            <p:cNvPr id="15" name="object 15"/>
            <p:cNvPicPr/>
            <p:nvPr/>
          </p:nvPicPr>
          <p:blipFill>
            <a:blip r:embed="rId8" cstate="print"/>
            <a:stretch>
              <a:fillRect/>
            </a:stretch>
          </p:blipFill>
          <p:spPr>
            <a:xfrm>
              <a:off x="1886712" y="3019044"/>
              <a:ext cx="815339" cy="179832"/>
            </a:xfrm>
            <a:prstGeom prst="rect">
              <a:avLst/>
            </a:prstGeom>
          </p:spPr>
        </p:pic>
        <p:pic>
          <p:nvPicPr>
            <p:cNvPr id="16" name="object 16"/>
            <p:cNvPicPr/>
            <p:nvPr/>
          </p:nvPicPr>
          <p:blipFill>
            <a:blip r:embed="rId9" cstate="print"/>
            <a:stretch>
              <a:fillRect/>
            </a:stretch>
          </p:blipFill>
          <p:spPr>
            <a:xfrm>
              <a:off x="1235963" y="3034283"/>
              <a:ext cx="533400" cy="531876"/>
            </a:xfrm>
            <a:prstGeom prst="rect">
              <a:avLst/>
            </a:prstGeom>
          </p:spPr>
        </p:pic>
        <p:pic>
          <p:nvPicPr>
            <p:cNvPr id="17" name="object 17"/>
            <p:cNvPicPr/>
            <p:nvPr/>
          </p:nvPicPr>
          <p:blipFill>
            <a:blip r:embed="rId10" cstate="print"/>
            <a:stretch>
              <a:fillRect/>
            </a:stretch>
          </p:blipFill>
          <p:spPr>
            <a:xfrm>
              <a:off x="11036807" y="2561844"/>
              <a:ext cx="393192" cy="121920"/>
            </a:xfrm>
            <a:prstGeom prst="rect">
              <a:avLst/>
            </a:prstGeom>
          </p:spPr>
        </p:pic>
        <p:pic>
          <p:nvPicPr>
            <p:cNvPr id="18" name="object 18"/>
            <p:cNvPicPr/>
            <p:nvPr/>
          </p:nvPicPr>
          <p:blipFill>
            <a:blip r:embed="rId11" cstate="print"/>
            <a:stretch>
              <a:fillRect/>
            </a:stretch>
          </p:blipFill>
          <p:spPr>
            <a:xfrm>
              <a:off x="1126236" y="2781300"/>
              <a:ext cx="697992" cy="286512"/>
            </a:xfrm>
            <a:prstGeom prst="rect">
              <a:avLst/>
            </a:prstGeom>
          </p:spPr>
        </p:pic>
        <p:pic>
          <p:nvPicPr>
            <p:cNvPr id="19" name="object 19"/>
            <p:cNvPicPr/>
            <p:nvPr/>
          </p:nvPicPr>
          <p:blipFill>
            <a:blip r:embed="rId12" cstate="print"/>
            <a:stretch>
              <a:fillRect/>
            </a:stretch>
          </p:blipFill>
          <p:spPr>
            <a:xfrm>
              <a:off x="10105643" y="2362199"/>
              <a:ext cx="714755" cy="192024"/>
            </a:xfrm>
            <a:prstGeom prst="rect">
              <a:avLst/>
            </a:prstGeom>
          </p:spPr>
        </p:pic>
        <p:pic>
          <p:nvPicPr>
            <p:cNvPr id="20" name="object 20"/>
            <p:cNvPicPr/>
            <p:nvPr/>
          </p:nvPicPr>
          <p:blipFill>
            <a:blip r:embed="rId13" cstate="print"/>
            <a:stretch>
              <a:fillRect/>
            </a:stretch>
          </p:blipFill>
          <p:spPr>
            <a:xfrm>
              <a:off x="10863071" y="3345180"/>
              <a:ext cx="845820" cy="134112"/>
            </a:xfrm>
            <a:prstGeom prst="rect">
              <a:avLst/>
            </a:prstGeom>
          </p:spPr>
        </p:pic>
        <p:pic>
          <p:nvPicPr>
            <p:cNvPr id="21" name="object 21"/>
            <p:cNvPicPr/>
            <p:nvPr/>
          </p:nvPicPr>
          <p:blipFill>
            <a:blip r:embed="rId14" cstate="print"/>
            <a:stretch>
              <a:fillRect/>
            </a:stretch>
          </p:blipFill>
          <p:spPr>
            <a:xfrm>
              <a:off x="10617707" y="2636519"/>
              <a:ext cx="219455" cy="179832"/>
            </a:xfrm>
            <a:prstGeom prst="rect">
              <a:avLst/>
            </a:prstGeom>
          </p:spPr>
        </p:pic>
        <p:sp>
          <p:nvSpPr>
            <p:cNvPr id="22" name="object 22"/>
            <p:cNvSpPr/>
            <p:nvPr/>
          </p:nvSpPr>
          <p:spPr>
            <a:xfrm>
              <a:off x="611123" y="5426963"/>
              <a:ext cx="1584960" cy="289560"/>
            </a:xfrm>
            <a:custGeom>
              <a:avLst/>
              <a:gdLst/>
              <a:ahLst/>
              <a:cxnLst/>
              <a:rect l="l" t="t" r="r" b="b"/>
              <a:pathLst>
                <a:path w="1584960" h="289560">
                  <a:moveTo>
                    <a:pt x="308038" y="82931"/>
                  </a:moveTo>
                  <a:lnTo>
                    <a:pt x="279336" y="82931"/>
                  </a:lnTo>
                  <a:lnTo>
                    <a:pt x="275374" y="86233"/>
                  </a:lnTo>
                  <a:lnTo>
                    <a:pt x="275374" y="181813"/>
                  </a:lnTo>
                  <a:lnTo>
                    <a:pt x="280228" y="210762"/>
                  </a:lnTo>
                  <a:lnTo>
                    <a:pt x="294160" y="233154"/>
                  </a:lnTo>
                  <a:lnTo>
                    <a:pt x="316222" y="247605"/>
                  </a:lnTo>
                  <a:lnTo>
                    <a:pt x="345465" y="252730"/>
                  </a:lnTo>
                  <a:lnTo>
                    <a:pt x="363371" y="250861"/>
                  </a:lnTo>
                  <a:lnTo>
                    <a:pt x="378252" y="245613"/>
                  </a:lnTo>
                  <a:lnTo>
                    <a:pt x="390201" y="237519"/>
                  </a:lnTo>
                  <a:lnTo>
                    <a:pt x="399313" y="227114"/>
                  </a:lnTo>
                  <a:lnTo>
                    <a:pt x="435343" y="227114"/>
                  </a:lnTo>
                  <a:lnTo>
                    <a:pt x="435343" y="221602"/>
                  </a:lnTo>
                  <a:lnTo>
                    <a:pt x="354761" y="221602"/>
                  </a:lnTo>
                  <a:lnTo>
                    <a:pt x="335878" y="218339"/>
                  </a:lnTo>
                  <a:lnTo>
                    <a:pt x="322319" y="209094"/>
                  </a:lnTo>
                  <a:lnTo>
                    <a:pt x="314142" y="194679"/>
                  </a:lnTo>
                  <a:lnTo>
                    <a:pt x="311461" y="176301"/>
                  </a:lnTo>
                  <a:lnTo>
                    <a:pt x="311404" y="86233"/>
                  </a:lnTo>
                  <a:lnTo>
                    <a:pt x="308038" y="82931"/>
                  </a:lnTo>
                  <a:close/>
                </a:path>
                <a:path w="1584960" h="289560">
                  <a:moveTo>
                    <a:pt x="435343" y="227114"/>
                  </a:moveTo>
                  <a:lnTo>
                    <a:pt x="399313" y="227114"/>
                  </a:lnTo>
                  <a:lnTo>
                    <a:pt x="399313" y="245046"/>
                  </a:lnTo>
                  <a:lnTo>
                    <a:pt x="403072" y="248196"/>
                  </a:lnTo>
                  <a:lnTo>
                    <a:pt x="431584" y="248196"/>
                  </a:lnTo>
                  <a:lnTo>
                    <a:pt x="435343" y="244843"/>
                  </a:lnTo>
                  <a:lnTo>
                    <a:pt x="435343" y="227114"/>
                  </a:lnTo>
                  <a:close/>
                </a:path>
                <a:path w="1584960" h="289560">
                  <a:moveTo>
                    <a:pt x="431584" y="82931"/>
                  </a:moveTo>
                  <a:lnTo>
                    <a:pt x="403072" y="82931"/>
                  </a:lnTo>
                  <a:lnTo>
                    <a:pt x="399313" y="86233"/>
                  </a:lnTo>
                  <a:lnTo>
                    <a:pt x="399313" y="176301"/>
                  </a:lnTo>
                  <a:lnTo>
                    <a:pt x="396277" y="194513"/>
                  </a:lnTo>
                  <a:lnTo>
                    <a:pt x="387505" y="208848"/>
                  </a:lnTo>
                  <a:lnTo>
                    <a:pt x="373343" y="218339"/>
                  </a:lnTo>
                  <a:lnTo>
                    <a:pt x="372917" y="218339"/>
                  </a:lnTo>
                  <a:lnTo>
                    <a:pt x="354761" y="221602"/>
                  </a:lnTo>
                  <a:lnTo>
                    <a:pt x="435343" y="221602"/>
                  </a:lnTo>
                  <a:lnTo>
                    <a:pt x="435343" y="86233"/>
                  </a:lnTo>
                  <a:lnTo>
                    <a:pt x="431584" y="82931"/>
                  </a:lnTo>
                  <a:close/>
                </a:path>
                <a:path w="1584960" h="289560">
                  <a:moveTo>
                    <a:pt x="200056" y="248196"/>
                  </a:moveTo>
                  <a:lnTo>
                    <a:pt x="160756" y="248196"/>
                  </a:lnTo>
                  <a:lnTo>
                    <a:pt x="174409" y="283260"/>
                  </a:lnTo>
                  <a:lnTo>
                    <a:pt x="175793" y="287197"/>
                  </a:lnTo>
                  <a:lnTo>
                    <a:pt x="178574" y="289560"/>
                  </a:lnTo>
                  <a:lnTo>
                    <a:pt x="210642" y="289560"/>
                  </a:lnTo>
                  <a:lnTo>
                    <a:pt x="214604" y="286016"/>
                  </a:lnTo>
                  <a:lnTo>
                    <a:pt x="212026" y="279514"/>
                  </a:lnTo>
                  <a:lnTo>
                    <a:pt x="200056" y="248196"/>
                  </a:lnTo>
                  <a:close/>
                </a:path>
                <a:path w="1584960" h="289560">
                  <a:moveTo>
                    <a:pt x="126301" y="0"/>
                  </a:moveTo>
                  <a:lnTo>
                    <a:pt x="77088" y="9562"/>
                  </a:lnTo>
                  <a:lnTo>
                    <a:pt x="36947" y="36020"/>
                  </a:lnTo>
                  <a:lnTo>
                    <a:pt x="9908" y="76027"/>
                  </a:lnTo>
                  <a:lnTo>
                    <a:pt x="0" y="126238"/>
                  </a:lnTo>
                  <a:lnTo>
                    <a:pt x="9908" y="176509"/>
                  </a:lnTo>
                  <a:lnTo>
                    <a:pt x="36947" y="216601"/>
                  </a:lnTo>
                  <a:lnTo>
                    <a:pt x="77088" y="243134"/>
                  </a:lnTo>
                  <a:lnTo>
                    <a:pt x="126301" y="252730"/>
                  </a:lnTo>
                  <a:lnTo>
                    <a:pt x="135167" y="252435"/>
                  </a:lnTo>
                  <a:lnTo>
                    <a:pt x="143900" y="251567"/>
                  </a:lnTo>
                  <a:lnTo>
                    <a:pt x="152447" y="250147"/>
                  </a:lnTo>
                  <a:lnTo>
                    <a:pt x="160756" y="248196"/>
                  </a:lnTo>
                  <a:lnTo>
                    <a:pt x="200056" y="248196"/>
                  </a:lnTo>
                  <a:lnTo>
                    <a:pt x="194411" y="233426"/>
                  </a:lnTo>
                  <a:lnTo>
                    <a:pt x="212573" y="218643"/>
                  </a:lnTo>
                  <a:lnTo>
                    <a:pt x="126301" y="218643"/>
                  </a:lnTo>
                  <a:lnTo>
                    <a:pt x="90999" y="211577"/>
                  </a:lnTo>
                  <a:lnTo>
                    <a:pt x="63323" y="192100"/>
                  </a:lnTo>
                  <a:lnTo>
                    <a:pt x="45261" y="162793"/>
                  </a:lnTo>
                  <a:lnTo>
                    <a:pt x="38798" y="126238"/>
                  </a:lnTo>
                  <a:lnTo>
                    <a:pt x="45261" y="89810"/>
                  </a:lnTo>
                  <a:lnTo>
                    <a:pt x="63323" y="60563"/>
                  </a:lnTo>
                  <a:lnTo>
                    <a:pt x="90999" y="41102"/>
                  </a:lnTo>
                  <a:lnTo>
                    <a:pt x="126301" y="34036"/>
                  </a:lnTo>
                  <a:lnTo>
                    <a:pt x="212655" y="34036"/>
                  </a:lnTo>
                  <a:lnTo>
                    <a:pt x="175522" y="9562"/>
                  </a:lnTo>
                  <a:lnTo>
                    <a:pt x="126301" y="0"/>
                  </a:lnTo>
                  <a:close/>
                </a:path>
                <a:path w="1584960" h="289560">
                  <a:moveTo>
                    <a:pt x="161150" y="151892"/>
                  </a:moveTo>
                  <a:lnTo>
                    <a:pt x="129082" y="151892"/>
                  </a:lnTo>
                  <a:lnTo>
                    <a:pt x="124917" y="155194"/>
                  </a:lnTo>
                  <a:lnTo>
                    <a:pt x="127292" y="161721"/>
                  </a:lnTo>
                  <a:lnTo>
                    <a:pt x="148285" y="215887"/>
                  </a:lnTo>
                  <a:lnTo>
                    <a:pt x="141351" y="217665"/>
                  </a:lnTo>
                  <a:lnTo>
                    <a:pt x="134023" y="218643"/>
                  </a:lnTo>
                  <a:lnTo>
                    <a:pt x="212573" y="218643"/>
                  </a:lnTo>
                  <a:lnTo>
                    <a:pt x="218288" y="213991"/>
                  </a:lnTo>
                  <a:lnTo>
                    <a:pt x="228936" y="199542"/>
                  </a:lnTo>
                  <a:lnTo>
                    <a:pt x="181343" y="199542"/>
                  </a:lnTo>
                  <a:lnTo>
                    <a:pt x="163918" y="154813"/>
                  </a:lnTo>
                  <a:lnTo>
                    <a:pt x="161150" y="151892"/>
                  </a:lnTo>
                  <a:close/>
                </a:path>
                <a:path w="1584960" h="289560">
                  <a:moveTo>
                    <a:pt x="212655" y="34036"/>
                  </a:moveTo>
                  <a:lnTo>
                    <a:pt x="126301" y="34036"/>
                  </a:lnTo>
                  <a:lnTo>
                    <a:pt x="161608" y="41102"/>
                  </a:lnTo>
                  <a:lnTo>
                    <a:pt x="189283" y="60563"/>
                  </a:lnTo>
                  <a:lnTo>
                    <a:pt x="207343" y="89810"/>
                  </a:lnTo>
                  <a:lnTo>
                    <a:pt x="213804" y="126238"/>
                  </a:lnTo>
                  <a:lnTo>
                    <a:pt x="211572" y="148277"/>
                  </a:lnTo>
                  <a:lnTo>
                    <a:pt x="205146" y="168162"/>
                  </a:lnTo>
                  <a:lnTo>
                    <a:pt x="194934" y="185411"/>
                  </a:lnTo>
                  <a:lnTo>
                    <a:pt x="181343" y="199542"/>
                  </a:lnTo>
                  <a:lnTo>
                    <a:pt x="228936" y="199542"/>
                  </a:lnTo>
                  <a:lnTo>
                    <a:pt x="236653" y="189071"/>
                  </a:lnTo>
                  <a:lnTo>
                    <a:pt x="248448" y="159531"/>
                  </a:lnTo>
                  <a:lnTo>
                    <a:pt x="252615" y="126238"/>
                  </a:lnTo>
                  <a:lnTo>
                    <a:pt x="242707" y="76027"/>
                  </a:lnTo>
                  <a:lnTo>
                    <a:pt x="215666" y="36020"/>
                  </a:lnTo>
                  <a:lnTo>
                    <a:pt x="212655" y="34036"/>
                  </a:lnTo>
                  <a:close/>
                </a:path>
                <a:path w="1584960" h="289560">
                  <a:moveTo>
                    <a:pt x="965073" y="78359"/>
                  </a:moveTo>
                  <a:lnTo>
                    <a:pt x="930979" y="85090"/>
                  </a:lnTo>
                  <a:lnTo>
                    <a:pt x="903319" y="103558"/>
                  </a:lnTo>
                  <a:lnTo>
                    <a:pt x="884741" y="131262"/>
                  </a:lnTo>
                  <a:lnTo>
                    <a:pt x="877951" y="165658"/>
                  </a:lnTo>
                  <a:lnTo>
                    <a:pt x="884741" y="200121"/>
                  </a:lnTo>
                  <a:lnTo>
                    <a:pt x="903319" y="227734"/>
                  </a:lnTo>
                  <a:lnTo>
                    <a:pt x="930993" y="246077"/>
                  </a:lnTo>
                  <a:lnTo>
                    <a:pt x="965073" y="252730"/>
                  </a:lnTo>
                  <a:lnTo>
                    <a:pt x="999192" y="246077"/>
                  </a:lnTo>
                  <a:lnTo>
                    <a:pt x="1026953" y="227734"/>
                  </a:lnTo>
                  <a:lnTo>
                    <a:pt x="1032695" y="219240"/>
                  </a:lnTo>
                  <a:lnTo>
                    <a:pt x="965073" y="219240"/>
                  </a:lnTo>
                  <a:lnTo>
                    <a:pt x="944598" y="215079"/>
                  </a:lnTo>
                  <a:lnTo>
                    <a:pt x="928528" y="203679"/>
                  </a:lnTo>
                  <a:lnTo>
                    <a:pt x="918031" y="186664"/>
                  </a:lnTo>
                  <a:lnTo>
                    <a:pt x="914273" y="165658"/>
                  </a:lnTo>
                  <a:lnTo>
                    <a:pt x="918031" y="144483"/>
                  </a:lnTo>
                  <a:lnTo>
                    <a:pt x="928528" y="127419"/>
                  </a:lnTo>
                  <a:lnTo>
                    <a:pt x="944598" y="116031"/>
                  </a:lnTo>
                  <a:lnTo>
                    <a:pt x="965073" y="111887"/>
                  </a:lnTo>
                  <a:lnTo>
                    <a:pt x="1032564" y="111887"/>
                  </a:lnTo>
                  <a:lnTo>
                    <a:pt x="1026953" y="103558"/>
                  </a:lnTo>
                  <a:lnTo>
                    <a:pt x="999206" y="85090"/>
                  </a:lnTo>
                  <a:lnTo>
                    <a:pt x="965073" y="78359"/>
                  </a:lnTo>
                  <a:close/>
                </a:path>
                <a:path w="1584960" h="289560">
                  <a:moveTo>
                    <a:pt x="1146809" y="82931"/>
                  </a:moveTo>
                  <a:lnTo>
                    <a:pt x="1113536" y="82931"/>
                  </a:lnTo>
                  <a:lnTo>
                    <a:pt x="1110361" y="85090"/>
                  </a:lnTo>
                  <a:lnTo>
                    <a:pt x="1108583" y="89408"/>
                  </a:lnTo>
                  <a:lnTo>
                    <a:pt x="1050798" y="239915"/>
                  </a:lnTo>
                  <a:lnTo>
                    <a:pt x="1049274" y="244055"/>
                  </a:lnTo>
                  <a:lnTo>
                    <a:pt x="1051178" y="248196"/>
                  </a:lnTo>
                  <a:lnTo>
                    <a:pt x="1082675" y="248196"/>
                  </a:lnTo>
                  <a:lnTo>
                    <a:pt x="1086231" y="246227"/>
                  </a:lnTo>
                  <a:lnTo>
                    <a:pt x="1087627" y="242087"/>
                  </a:lnTo>
                  <a:lnTo>
                    <a:pt x="1130173" y="128397"/>
                  </a:lnTo>
                  <a:lnTo>
                    <a:pt x="1166094" y="128397"/>
                  </a:lnTo>
                  <a:lnTo>
                    <a:pt x="1151636" y="89408"/>
                  </a:lnTo>
                  <a:lnTo>
                    <a:pt x="1149858" y="85090"/>
                  </a:lnTo>
                  <a:lnTo>
                    <a:pt x="1146809" y="82931"/>
                  </a:lnTo>
                  <a:close/>
                </a:path>
                <a:path w="1584960" h="289560">
                  <a:moveTo>
                    <a:pt x="1166094" y="128397"/>
                  </a:moveTo>
                  <a:lnTo>
                    <a:pt x="1130173" y="128397"/>
                  </a:lnTo>
                  <a:lnTo>
                    <a:pt x="1172845" y="242087"/>
                  </a:lnTo>
                  <a:lnTo>
                    <a:pt x="1174249" y="246077"/>
                  </a:lnTo>
                  <a:lnTo>
                    <a:pt x="1174369" y="246418"/>
                  </a:lnTo>
                  <a:lnTo>
                    <a:pt x="1177544" y="248196"/>
                  </a:lnTo>
                  <a:lnTo>
                    <a:pt x="1206245" y="248196"/>
                  </a:lnTo>
                  <a:lnTo>
                    <a:pt x="1209420" y="246418"/>
                  </a:lnTo>
                  <a:lnTo>
                    <a:pt x="1211199" y="242087"/>
                  </a:lnTo>
                  <a:lnTo>
                    <a:pt x="1227578" y="199339"/>
                  </a:lnTo>
                  <a:lnTo>
                    <a:pt x="1192402" y="199339"/>
                  </a:lnTo>
                  <a:lnTo>
                    <a:pt x="1166094" y="128397"/>
                  </a:lnTo>
                  <a:close/>
                </a:path>
                <a:path w="1584960" h="289560">
                  <a:moveTo>
                    <a:pt x="1290644" y="128397"/>
                  </a:moveTo>
                  <a:lnTo>
                    <a:pt x="1254759" y="128397"/>
                  </a:lnTo>
                  <a:lnTo>
                    <a:pt x="1296924" y="242087"/>
                  </a:lnTo>
                  <a:lnTo>
                    <a:pt x="1298637" y="246077"/>
                  </a:lnTo>
                  <a:lnTo>
                    <a:pt x="1298702" y="246227"/>
                  </a:lnTo>
                  <a:lnTo>
                    <a:pt x="1301877" y="248196"/>
                  </a:lnTo>
                  <a:lnTo>
                    <a:pt x="1331595" y="248196"/>
                  </a:lnTo>
                  <a:lnTo>
                    <a:pt x="1334770" y="246227"/>
                  </a:lnTo>
                  <a:lnTo>
                    <a:pt x="1336548" y="242087"/>
                  </a:lnTo>
                  <a:lnTo>
                    <a:pt x="1352545" y="199339"/>
                  </a:lnTo>
                  <a:lnTo>
                    <a:pt x="1317117" y="199339"/>
                  </a:lnTo>
                  <a:lnTo>
                    <a:pt x="1290644" y="128397"/>
                  </a:lnTo>
                  <a:close/>
                </a:path>
                <a:path w="1584960" h="289560">
                  <a:moveTo>
                    <a:pt x="1415203" y="128397"/>
                  </a:moveTo>
                  <a:lnTo>
                    <a:pt x="1379093" y="128397"/>
                  </a:lnTo>
                  <a:lnTo>
                    <a:pt x="1422273" y="242087"/>
                  </a:lnTo>
                  <a:lnTo>
                    <a:pt x="1423911" y="246077"/>
                  </a:lnTo>
                  <a:lnTo>
                    <a:pt x="1423972" y="246227"/>
                  </a:lnTo>
                  <a:lnTo>
                    <a:pt x="1424051" y="246418"/>
                  </a:lnTo>
                  <a:lnTo>
                    <a:pt x="1427226" y="248196"/>
                  </a:lnTo>
                  <a:lnTo>
                    <a:pt x="1455927" y="248196"/>
                  </a:lnTo>
                  <a:lnTo>
                    <a:pt x="1458849" y="246418"/>
                  </a:lnTo>
                  <a:lnTo>
                    <a:pt x="1460627" y="242087"/>
                  </a:lnTo>
                  <a:lnTo>
                    <a:pt x="1476858" y="199339"/>
                  </a:lnTo>
                  <a:lnTo>
                    <a:pt x="1442084" y="199339"/>
                  </a:lnTo>
                  <a:lnTo>
                    <a:pt x="1415203" y="128397"/>
                  </a:lnTo>
                  <a:close/>
                </a:path>
                <a:path w="1584960" h="289560">
                  <a:moveTo>
                    <a:pt x="1540609" y="129032"/>
                  </a:moveTo>
                  <a:lnTo>
                    <a:pt x="1503552" y="129032"/>
                  </a:lnTo>
                  <a:lnTo>
                    <a:pt x="1545717" y="242087"/>
                  </a:lnTo>
                  <a:lnTo>
                    <a:pt x="1547063" y="246077"/>
                  </a:lnTo>
                  <a:lnTo>
                    <a:pt x="1547114" y="246227"/>
                  </a:lnTo>
                  <a:lnTo>
                    <a:pt x="1550670" y="248196"/>
                  </a:lnTo>
                  <a:lnTo>
                    <a:pt x="1582801" y="248196"/>
                  </a:lnTo>
                  <a:lnTo>
                    <a:pt x="1584959" y="244055"/>
                  </a:lnTo>
                  <a:lnTo>
                    <a:pt x="1583182" y="239915"/>
                  </a:lnTo>
                  <a:lnTo>
                    <a:pt x="1540609" y="129032"/>
                  </a:lnTo>
                  <a:close/>
                </a:path>
                <a:path w="1584960" h="289560">
                  <a:moveTo>
                    <a:pt x="1032564" y="111887"/>
                  </a:moveTo>
                  <a:lnTo>
                    <a:pt x="965073" y="111887"/>
                  </a:lnTo>
                  <a:lnTo>
                    <a:pt x="985674" y="116031"/>
                  </a:lnTo>
                  <a:lnTo>
                    <a:pt x="1001776" y="127419"/>
                  </a:lnTo>
                  <a:lnTo>
                    <a:pt x="1012257" y="144483"/>
                  </a:lnTo>
                  <a:lnTo>
                    <a:pt x="1016000" y="165658"/>
                  </a:lnTo>
                  <a:lnTo>
                    <a:pt x="1012257" y="186664"/>
                  </a:lnTo>
                  <a:lnTo>
                    <a:pt x="1001776" y="203679"/>
                  </a:lnTo>
                  <a:lnTo>
                    <a:pt x="985674" y="215079"/>
                  </a:lnTo>
                  <a:lnTo>
                    <a:pt x="965073" y="219240"/>
                  </a:lnTo>
                  <a:lnTo>
                    <a:pt x="1032695" y="219240"/>
                  </a:lnTo>
                  <a:lnTo>
                    <a:pt x="1045618" y="200121"/>
                  </a:lnTo>
                  <a:lnTo>
                    <a:pt x="1052449" y="165658"/>
                  </a:lnTo>
                  <a:lnTo>
                    <a:pt x="1045618" y="131262"/>
                  </a:lnTo>
                  <a:lnTo>
                    <a:pt x="1032564" y="111887"/>
                  </a:lnTo>
                  <a:close/>
                </a:path>
                <a:path w="1584960" h="289560">
                  <a:moveTo>
                    <a:pt x="1271396" y="82931"/>
                  </a:moveTo>
                  <a:lnTo>
                    <a:pt x="1238503" y="82931"/>
                  </a:lnTo>
                  <a:lnTo>
                    <a:pt x="1235328" y="85090"/>
                  </a:lnTo>
                  <a:lnTo>
                    <a:pt x="1233551" y="89408"/>
                  </a:lnTo>
                  <a:lnTo>
                    <a:pt x="1192402" y="199339"/>
                  </a:lnTo>
                  <a:lnTo>
                    <a:pt x="1227578" y="199339"/>
                  </a:lnTo>
                  <a:lnTo>
                    <a:pt x="1254759" y="128397"/>
                  </a:lnTo>
                  <a:lnTo>
                    <a:pt x="1290644" y="128397"/>
                  </a:lnTo>
                  <a:lnTo>
                    <a:pt x="1276095" y="89408"/>
                  </a:lnTo>
                  <a:lnTo>
                    <a:pt x="1274571" y="85090"/>
                  </a:lnTo>
                  <a:lnTo>
                    <a:pt x="1271396" y="82931"/>
                  </a:lnTo>
                  <a:close/>
                </a:path>
                <a:path w="1584960" h="289560">
                  <a:moveTo>
                    <a:pt x="1395476" y="82931"/>
                  </a:moveTo>
                  <a:lnTo>
                    <a:pt x="1362583" y="82931"/>
                  </a:lnTo>
                  <a:lnTo>
                    <a:pt x="1359662" y="85090"/>
                  </a:lnTo>
                  <a:lnTo>
                    <a:pt x="1357883" y="89408"/>
                  </a:lnTo>
                  <a:lnTo>
                    <a:pt x="1317117" y="199339"/>
                  </a:lnTo>
                  <a:lnTo>
                    <a:pt x="1352545" y="199339"/>
                  </a:lnTo>
                  <a:lnTo>
                    <a:pt x="1379093" y="128397"/>
                  </a:lnTo>
                  <a:lnTo>
                    <a:pt x="1415203" y="128397"/>
                  </a:lnTo>
                  <a:lnTo>
                    <a:pt x="1400428" y="89408"/>
                  </a:lnTo>
                  <a:lnTo>
                    <a:pt x="1398651" y="85090"/>
                  </a:lnTo>
                  <a:lnTo>
                    <a:pt x="1395476" y="82931"/>
                  </a:lnTo>
                  <a:close/>
                </a:path>
                <a:path w="1584960" h="289560">
                  <a:moveTo>
                    <a:pt x="1520570" y="82931"/>
                  </a:moveTo>
                  <a:lnTo>
                    <a:pt x="1487296" y="82931"/>
                  </a:lnTo>
                  <a:lnTo>
                    <a:pt x="1484249" y="85090"/>
                  </a:lnTo>
                  <a:lnTo>
                    <a:pt x="1482470" y="89408"/>
                  </a:lnTo>
                  <a:lnTo>
                    <a:pt x="1442084" y="199339"/>
                  </a:lnTo>
                  <a:lnTo>
                    <a:pt x="1476858" y="199339"/>
                  </a:lnTo>
                  <a:lnTo>
                    <a:pt x="1503552" y="129032"/>
                  </a:lnTo>
                  <a:lnTo>
                    <a:pt x="1540609" y="129032"/>
                  </a:lnTo>
                  <a:lnTo>
                    <a:pt x="1525396" y="89408"/>
                  </a:lnTo>
                  <a:lnTo>
                    <a:pt x="1523619" y="85090"/>
                  </a:lnTo>
                  <a:lnTo>
                    <a:pt x="1520570" y="82931"/>
                  </a:lnTo>
                  <a:close/>
                </a:path>
                <a:path w="1584960" h="289560">
                  <a:moveTo>
                    <a:pt x="542645" y="78232"/>
                  </a:moveTo>
                  <a:lnTo>
                    <a:pt x="510599" y="84574"/>
                  </a:lnTo>
                  <a:lnTo>
                    <a:pt x="483919" y="102398"/>
                  </a:lnTo>
                  <a:lnTo>
                    <a:pt x="465666" y="129897"/>
                  </a:lnTo>
                  <a:lnTo>
                    <a:pt x="458901" y="165265"/>
                  </a:lnTo>
                  <a:lnTo>
                    <a:pt x="465659" y="201037"/>
                  </a:lnTo>
                  <a:lnTo>
                    <a:pt x="483868" y="228647"/>
                  </a:lnTo>
                  <a:lnTo>
                    <a:pt x="510427" y="246432"/>
                  </a:lnTo>
                  <a:lnTo>
                    <a:pt x="542239" y="252730"/>
                  </a:lnTo>
                  <a:lnTo>
                    <a:pt x="559464" y="250762"/>
                  </a:lnTo>
                  <a:lnTo>
                    <a:pt x="574611" y="245267"/>
                  </a:lnTo>
                  <a:lnTo>
                    <a:pt x="587234" y="236854"/>
                  </a:lnTo>
                  <a:lnTo>
                    <a:pt x="596887" y="226136"/>
                  </a:lnTo>
                  <a:lnTo>
                    <a:pt x="632917" y="226136"/>
                  </a:lnTo>
                  <a:lnTo>
                    <a:pt x="632917" y="219633"/>
                  </a:lnTo>
                  <a:lnTo>
                    <a:pt x="546404" y="219633"/>
                  </a:lnTo>
                  <a:lnTo>
                    <a:pt x="525923" y="215411"/>
                  </a:lnTo>
                  <a:lnTo>
                    <a:pt x="509827" y="203876"/>
                  </a:lnTo>
                  <a:lnTo>
                    <a:pt x="499300" y="186726"/>
                  </a:lnTo>
                  <a:lnTo>
                    <a:pt x="495528" y="165658"/>
                  </a:lnTo>
                  <a:lnTo>
                    <a:pt x="499300" y="144483"/>
                  </a:lnTo>
                  <a:lnTo>
                    <a:pt x="509827" y="127419"/>
                  </a:lnTo>
                  <a:lnTo>
                    <a:pt x="525923" y="116031"/>
                  </a:lnTo>
                  <a:lnTo>
                    <a:pt x="546404" y="111887"/>
                  </a:lnTo>
                  <a:lnTo>
                    <a:pt x="632917" y="111887"/>
                  </a:lnTo>
                  <a:lnTo>
                    <a:pt x="632917" y="104648"/>
                  </a:lnTo>
                  <a:lnTo>
                    <a:pt x="596887" y="104648"/>
                  </a:lnTo>
                  <a:lnTo>
                    <a:pt x="587406" y="93930"/>
                  </a:lnTo>
                  <a:lnTo>
                    <a:pt x="574809" y="85582"/>
                  </a:lnTo>
                  <a:lnTo>
                    <a:pt x="559691" y="80162"/>
                  </a:lnTo>
                  <a:lnTo>
                    <a:pt x="542645" y="78232"/>
                  </a:lnTo>
                  <a:close/>
                </a:path>
                <a:path w="1584960" h="289560">
                  <a:moveTo>
                    <a:pt x="632917" y="226136"/>
                  </a:moveTo>
                  <a:lnTo>
                    <a:pt x="596887" y="226136"/>
                  </a:lnTo>
                  <a:lnTo>
                    <a:pt x="596887" y="244843"/>
                  </a:lnTo>
                  <a:lnTo>
                    <a:pt x="600849" y="248196"/>
                  </a:lnTo>
                  <a:lnTo>
                    <a:pt x="629551" y="248196"/>
                  </a:lnTo>
                  <a:lnTo>
                    <a:pt x="632917" y="244843"/>
                  </a:lnTo>
                  <a:lnTo>
                    <a:pt x="632917" y="226136"/>
                  </a:lnTo>
                  <a:close/>
                </a:path>
                <a:path w="1584960" h="289560">
                  <a:moveTo>
                    <a:pt x="632917" y="111887"/>
                  </a:moveTo>
                  <a:lnTo>
                    <a:pt x="546404" y="111887"/>
                  </a:lnTo>
                  <a:lnTo>
                    <a:pt x="566795" y="116031"/>
                  </a:lnTo>
                  <a:lnTo>
                    <a:pt x="582901" y="127419"/>
                  </a:lnTo>
                  <a:lnTo>
                    <a:pt x="593478" y="144483"/>
                  </a:lnTo>
                  <a:lnTo>
                    <a:pt x="597210" y="165265"/>
                  </a:lnTo>
                  <a:lnTo>
                    <a:pt x="597281" y="165658"/>
                  </a:lnTo>
                  <a:lnTo>
                    <a:pt x="593478" y="186726"/>
                  </a:lnTo>
                  <a:lnTo>
                    <a:pt x="582901" y="203876"/>
                  </a:lnTo>
                  <a:lnTo>
                    <a:pt x="566795" y="215411"/>
                  </a:lnTo>
                  <a:lnTo>
                    <a:pt x="546404" y="219633"/>
                  </a:lnTo>
                  <a:lnTo>
                    <a:pt x="632917" y="219633"/>
                  </a:lnTo>
                  <a:lnTo>
                    <a:pt x="632917" y="111887"/>
                  </a:lnTo>
                  <a:close/>
                </a:path>
                <a:path w="1584960" h="289560">
                  <a:moveTo>
                    <a:pt x="629551" y="82931"/>
                  </a:moveTo>
                  <a:lnTo>
                    <a:pt x="600849" y="82931"/>
                  </a:lnTo>
                  <a:lnTo>
                    <a:pt x="596887" y="86233"/>
                  </a:lnTo>
                  <a:lnTo>
                    <a:pt x="596887" y="104648"/>
                  </a:lnTo>
                  <a:lnTo>
                    <a:pt x="632917" y="104648"/>
                  </a:lnTo>
                  <a:lnTo>
                    <a:pt x="632917" y="86233"/>
                  </a:lnTo>
                  <a:lnTo>
                    <a:pt x="629551" y="82931"/>
                  </a:lnTo>
                  <a:close/>
                </a:path>
                <a:path w="1584960" h="289560">
                  <a:moveTo>
                    <a:pt x="813816" y="78232"/>
                  </a:moveTo>
                  <a:lnTo>
                    <a:pt x="778722" y="84920"/>
                  </a:lnTo>
                  <a:lnTo>
                    <a:pt x="751665" y="103352"/>
                  </a:lnTo>
                  <a:lnTo>
                    <a:pt x="734252" y="131081"/>
                  </a:lnTo>
                  <a:lnTo>
                    <a:pt x="728091" y="165658"/>
                  </a:lnTo>
                  <a:lnTo>
                    <a:pt x="734252" y="200121"/>
                  </a:lnTo>
                  <a:lnTo>
                    <a:pt x="751665" y="227734"/>
                  </a:lnTo>
                  <a:lnTo>
                    <a:pt x="778722" y="246077"/>
                  </a:lnTo>
                  <a:lnTo>
                    <a:pt x="813816" y="252730"/>
                  </a:lnTo>
                  <a:lnTo>
                    <a:pt x="828796" y="251639"/>
                  </a:lnTo>
                  <a:lnTo>
                    <a:pt x="867282" y="236181"/>
                  </a:lnTo>
                  <a:lnTo>
                    <a:pt x="873506" y="230263"/>
                  </a:lnTo>
                  <a:lnTo>
                    <a:pt x="868934" y="224751"/>
                  </a:lnTo>
                  <a:lnTo>
                    <a:pt x="865196" y="220027"/>
                  </a:lnTo>
                  <a:lnTo>
                    <a:pt x="815086" y="220027"/>
                  </a:lnTo>
                  <a:lnTo>
                    <a:pt x="794422" y="215825"/>
                  </a:lnTo>
                  <a:lnTo>
                    <a:pt x="778557" y="204292"/>
                  </a:lnTo>
                  <a:lnTo>
                    <a:pt x="768383" y="187034"/>
                  </a:lnTo>
                  <a:lnTo>
                    <a:pt x="764794" y="165658"/>
                  </a:lnTo>
                  <a:lnTo>
                    <a:pt x="768383" y="144110"/>
                  </a:lnTo>
                  <a:lnTo>
                    <a:pt x="778557" y="126720"/>
                  </a:lnTo>
                  <a:lnTo>
                    <a:pt x="794422" y="115102"/>
                  </a:lnTo>
                  <a:lnTo>
                    <a:pt x="815086" y="110871"/>
                  </a:lnTo>
                  <a:lnTo>
                    <a:pt x="865336" y="110871"/>
                  </a:lnTo>
                  <a:lnTo>
                    <a:pt x="868934" y="105918"/>
                  </a:lnTo>
                  <a:lnTo>
                    <a:pt x="872998" y="100076"/>
                  </a:lnTo>
                  <a:lnTo>
                    <a:pt x="869695" y="96266"/>
                  </a:lnTo>
                  <a:lnTo>
                    <a:pt x="867282" y="94488"/>
                  </a:lnTo>
                  <a:lnTo>
                    <a:pt x="855803" y="87501"/>
                  </a:lnTo>
                  <a:lnTo>
                    <a:pt x="842883" y="82407"/>
                  </a:lnTo>
                  <a:lnTo>
                    <a:pt x="828796" y="79289"/>
                  </a:lnTo>
                  <a:lnTo>
                    <a:pt x="813816" y="78232"/>
                  </a:lnTo>
                  <a:close/>
                </a:path>
                <a:path w="1584960" h="289560">
                  <a:moveTo>
                    <a:pt x="854456" y="206235"/>
                  </a:moveTo>
                  <a:lnTo>
                    <a:pt x="850264" y="208013"/>
                  </a:lnTo>
                  <a:lnTo>
                    <a:pt x="839517" y="213710"/>
                  </a:lnTo>
                  <a:lnTo>
                    <a:pt x="831977" y="216923"/>
                  </a:lnTo>
                  <a:lnTo>
                    <a:pt x="823864" y="219177"/>
                  </a:lnTo>
                  <a:lnTo>
                    <a:pt x="815086" y="220027"/>
                  </a:lnTo>
                  <a:lnTo>
                    <a:pt x="865196" y="220027"/>
                  </a:lnTo>
                  <a:lnTo>
                    <a:pt x="858647" y="211747"/>
                  </a:lnTo>
                  <a:lnTo>
                    <a:pt x="854456" y="206235"/>
                  </a:lnTo>
                  <a:close/>
                </a:path>
                <a:path w="1584960" h="289560">
                  <a:moveTo>
                    <a:pt x="865336" y="110871"/>
                  </a:moveTo>
                  <a:lnTo>
                    <a:pt x="815086" y="110871"/>
                  </a:lnTo>
                  <a:lnTo>
                    <a:pt x="823979" y="111632"/>
                  </a:lnTo>
                  <a:lnTo>
                    <a:pt x="832326" y="113728"/>
                  </a:lnTo>
                  <a:lnTo>
                    <a:pt x="840053" y="116871"/>
                  </a:lnTo>
                  <a:lnTo>
                    <a:pt x="847089" y="120777"/>
                  </a:lnTo>
                  <a:lnTo>
                    <a:pt x="850900" y="123317"/>
                  </a:lnTo>
                  <a:lnTo>
                    <a:pt x="855472" y="124714"/>
                  </a:lnTo>
                  <a:lnTo>
                    <a:pt x="859155" y="119380"/>
                  </a:lnTo>
                  <a:lnTo>
                    <a:pt x="865336" y="110871"/>
                  </a:lnTo>
                  <a:close/>
                </a:path>
                <a:path w="1584960" h="289560">
                  <a:moveTo>
                    <a:pt x="701421" y="4572"/>
                  </a:moveTo>
                  <a:lnTo>
                    <a:pt x="672338" y="4572"/>
                  </a:lnTo>
                  <a:lnTo>
                    <a:pt x="668528" y="8255"/>
                  </a:lnTo>
                  <a:lnTo>
                    <a:pt x="668528" y="244449"/>
                  </a:lnTo>
                  <a:lnTo>
                    <a:pt x="672338" y="248196"/>
                  </a:lnTo>
                  <a:lnTo>
                    <a:pt x="701421" y="248196"/>
                  </a:lnTo>
                  <a:lnTo>
                    <a:pt x="704596" y="244449"/>
                  </a:lnTo>
                  <a:lnTo>
                    <a:pt x="704596" y="8255"/>
                  </a:lnTo>
                  <a:lnTo>
                    <a:pt x="701421" y="4572"/>
                  </a:lnTo>
                  <a:close/>
                </a:path>
              </a:pathLst>
            </a:custGeom>
            <a:solidFill>
              <a:srgbClr val="F7F8F9"/>
            </a:solidFill>
          </p:spPr>
          <p:txBody>
            <a:bodyPr wrap="square" lIns="0" tIns="0" rIns="0" bIns="0" rtlCol="0"/>
            <a:lstStyle/>
            <a:p/>
          </p:txBody>
        </p:sp>
        <p:pic>
          <p:nvPicPr>
            <p:cNvPr id="23" name="object 23"/>
            <p:cNvPicPr/>
            <p:nvPr/>
          </p:nvPicPr>
          <p:blipFill>
            <a:blip r:embed="rId15" cstate="print"/>
            <a:stretch>
              <a:fillRect/>
            </a:stretch>
          </p:blipFill>
          <p:spPr>
            <a:xfrm>
              <a:off x="10110216" y="2903219"/>
              <a:ext cx="752855" cy="315467"/>
            </a:xfrm>
            <a:prstGeom prst="rect">
              <a:avLst/>
            </a:prstGeom>
          </p:spPr>
        </p:pic>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40311" y="6536793"/>
            <a:ext cx="57150" cy="115570"/>
          </a:xfrm>
          <a:prstGeom prst="rect">
            <a:avLst/>
          </a:prstGeom>
        </p:spPr>
        <p:txBody>
          <a:bodyPr vert="horz" wrap="square" lIns="0" tIns="0" rIns="0" bIns="0" rtlCol="0">
            <a:spAutoFit/>
          </a:bodyPr>
          <a:lstStyle/>
          <a:p>
            <a:pPr>
              <a:lnSpc>
                <a:spcPts val="900"/>
              </a:lnSpc>
            </a:pPr>
            <a:r>
              <a:rPr sz="800" spc="-50" dirty="0">
                <a:solidFill>
                  <a:srgbClr val="8497B8"/>
                </a:solidFill>
                <a:latin typeface="Microsoft Sans Serif" panose="020B0604020202020204"/>
                <a:cs typeface="Microsoft Sans Serif" panose="020B0604020202020204"/>
              </a:rPr>
              <a:t>8</a:t>
            </a:r>
            <a:endParaRPr sz="800">
              <a:latin typeface="Microsoft Sans Serif" panose="020B0604020202020204"/>
              <a:cs typeface="Microsoft Sans Serif" panose="020B0604020202020204"/>
            </a:endParaRPr>
          </a:p>
        </p:txBody>
      </p:sp>
      <p:grpSp>
        <p:nvGrpSpPr>
          <p:cNvPr id="3" name="object 3"/>
          <p:cNvGrpSpPr/>
          <p:nvPr/>
        </p:nvGrpSpPr>
        <p:grpSpPr>
          <a:xfrm>
            <a:off x="0" y="132080"/>
            <a:ext cx="12192000" cy="6858000"/>
            <a:chOff x="0" y="0"/>
            <a:chExt cx="12192000" cy="6858000"/>
          </a:xfrm>
        </p:grpSpPr>
        <p:pic>
          <p:nvPicPr>
            <p:cNvPr id="4" name="object 4"/>
            <p:cNvPicPr/>
            <p:nvPr/>
          </p:nvPicPr>
          <p:blipFill>
            <a:blip r:embed="rId1" cstate="print"/>
            <a:stretch>
              <a:fillRect/>
            </a:stretch>
          </p:blipFill>
          <p:spPr>
            <a:xfrm>
              <a:off x="0" y="0"/>
              <a:ext cx="12192000" cy="6857999"/>
            </a:xfrm>
            <a:prstGeom prst="rect">
              <a:avLst/>
            </a:prstGeom>
          </p:spPr>
        </p:pic>
        <p:pic>
          <p:nvPicPr>
            <p:cNvPr id="5" name="object 5"/>
            <p:cNvPicPr/>
            <p:nvPr/>
          </p:nvPicPr>
          <p:blipFill>
            <a:blip r:embed="rId2" cstate="print"/>
            <a:stretch>
              <a:fillRect/>
            </a:stretch>
          </p:blipFill>
          <p:spPr>
            <a:xfrm>
              <a:off x="493776" y="1719072"/>
              <a:ext cx="11202924" cy="3956304"/>
            </a:xfrm>
            <a:prstGeom prst="rect">
              <a:avLst/>
            </a:prstGeom>
          </p:spPr>
        </p:pic>
        <p:pic>
          <p:nvPicPr>
            <p:cNvPr id="6" name="object 6"/>
            <p:cNvPicPr/>
            <p:nvPr/>
          </p:nvPicPr>
          <p:blipFill>
            <a:blip r:embed="rId3" cstate="print"/>
            <a:stretch>
              <a:fillRect/>
            </a:stretch>
          </p:blipFill>
          <p:spPr>
            <a:xfrm>
              <a:off x="4354067" y="1719072"/>
              <a:ext cx="7342632" cy="3956304"/>
            </a:xfrm>
            <a:prstGeom prst="rect">
              <a:avLst/>
            </a:prstGeom>
          </p:spPr>
        </p:pic>
      </p:grpSp>
      <p:sp>
        <p:nvSpPr>
          <p:cNvPr id="7" name="object 7"/>
          <p:cNvSpPr txBox="1">
            <a:spLocks noGrp="1"/>
          </p:cNvSpPr>
          <p:nvPr>
            <p:ph type="title"/>
          </p:nvPr>
        </p:nvSpPr>
        <p:spPr>
          <a:prstGeom prst="rect">
            <a:avLst/>
          </a:prstGeom>
        </p:spPr>
        <p:txBody>
          <a:bodyPr vert="horz" wrap="square" lIns="0" tIns="395473" rIns="0" bIns="0" rtlCol="0">
            <a:spAutoFit/>
          </a:bodyPr>
          <a:lstStyle/>
          <a:p>
            <a:pPr marL="583565">
              <a:lnSpc>
                <a:spcPct val="100000"/>
              </a:lnSpc>
              <a:spcBef>
                <a:spcPts val="100"/>
              </a:spcBef>
            </a:pPr>
            <a:r>
              <a:rPr dirty="0"/>
              <a:t>Driving</a:t>
            </a:r>
            <a:r>
              <a:rPr spc="155" dirty="0"/>
              <a:t> </a:t>
            </a:r>
            <a:r>
              <a:rPr dirty="0"/>
              <a:t>the</a:t>
            </a:r>
            <a:r>
              <a:rPr spc="165" dirty="0"/>
              <a:t> </a:t>
            </a:r>
            <a:r>
              <a:rPr dirty="0"/>
              <a:t>evolution</a:t>
            </a:r>
            <a:r>
              <a:rPr spc="145" dirty="0"/>
              <a:t> </a:t>
            </a:r>
            <a:r>
              <a:rPr dirty="0"/>
              <a:t>to</a:t>
            </a:r>
            <a:r>
              <a:rPr spc="175" dirty="0"/>
              <a:t> </a:t>
            </a:r>
            <a:r>
              <a:rPr dirty="0"/>
              <a:t>open,</a:t>
            </a:r>
            <a:r>
              <a:rPr spc="150" dirty="0"/>
              <a:t> </a:t>
            </a:r>
            <a:r>
              <a:rPr dirty="0"/>
              <a:t>virtualized</a:t>
            </a:r>
            <a:r>
              <a:rPr spc="155" dirty="0"/>
              <a:t> </a:t>
            </a:r>
            <a:r>
              <a:rPr dirty="0"/>
              <a:t>5G</a:t>
            </a:r>
            <a:r>
              <a:rPr spc="175" dirty="0"/>
              <a:t> </a:t>
            </a:r>
            <a:r>
              <a:rPr spc="-25" dirty="0"/>
              <a:t>RAN</a:t>
            </a:r>
            <a:endParaRPr spc="-25" dirty="0"/>
          </a:p>
        </p:txBody>
      </p:sp>
      <p:grpSp>
        <p:nvGrpSpPr>
          <p:cNvPr id="8" name="object 8"/>
          <p:cNvGrpSpPr/>
          <p:nvPr/>
        </p:nvGrpSpPr>
        <p:grpSpPr>
          <a:xfrm>
            <a:off x="324611" y="0"/>
            <a:ext cx="2673985" cy="581660"/>
            <a:chOff x="324611" y="0"/>
            <a:chExt cx="2673985" cy="581660"/>
          </a:xfrm>
        </p:grpSpPr>
        <p:pic>
          <p:nvPicPr>
            <p:cNvPr id="9" name="object 9"/>
            <p:cNvPicPr/>
            <p:nvPr/>
          </p:nvPicPr>
          <p:blipFill>
            <a:blip r:embed="rId4" cstate="print"/>
            <a:stretch>
              <a:fillRect/>
            </a:stretch>
          </p:blipFill>
          <p:spPr>
            <a:xfrm>
              <a:off x="324611" y="0"/>
              <a:ext cx="2673858" cy="581533"/>
            </a:xfrm>
            <a:prstGeom prst="rect">
              <a:avLst/>
            </a:prstGeom>
          </p:spPr>
        </p:pic>
        <p:pic>
          <p:nvPicPr>
            <p:cNvPr id="10" name="object 10"/>
            <p:cNvPicPr/>
            <p:nvPr/>
          </p:nvPicPr>
          <p:blipFill>
            <a:blip r:embed="rId5" cstate="print"/>
            <a:stretch>
              <a:fillRect/>
            </a:stretch>
          </p:blipFill>
          <p:spPr>
            <a:xfrm>
              <a:off x="495299" y="0"/>
              <a:ext cx="2325624" cy="388620"/>
            </a:xfrm>
            <a:prstGeom prst="rect">
              <a:avLst/>
            </a:prstGeom>
          </p:spPr>
        </p:pic>
      </p:grpSp>
      <p:sp>
        <p:nvSpPr>
          <p:cNvPr id="11" name="object 11"/>
          <p:cNvSpPr txBox="1"/>
          <p:nvPr/>
        </p:nvSpPr>
        <p:spPr>
          <a:xfrm>
            <a:off x="852627" y="78485"/>
            <a:ext cx="157861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7F8F9"/>
                </a:solidFill>
                <a:latin typeface="Microsoft Sans Serif" panose="020B0604020202020204"/>
                <a:cs typeface="Microsoft Sans Serif" panose="020B0604020202020204"/>
              </a:rPr>
              <a:t>Announcement</a:t>
            </a:r>
            <a:r>
              <a:rPr sz="1200" spc="480" dirty="0">
                <a:solidFill>
                  <a:srgbClr val="F7F8F9"/>
                </a:solidFill>
                <a:latin typeface="Microsoft Sans Serif" panose="020B0604020202020204"/>
                <a:cs typeface="Microsoft Sans Serif" panose="020B0604020202020204"/>
              </a:rPr>
              <a:t> </a:t>
            </a:r>
            <a:r>
              <a:rPr sz="1200" spc="-20" dirty="0">
                <a:solidFill>
                  <a:srgbClr val="F7F8F9"/>
                </a:solidFill>
                <a:latin typeface="Microsoft Sans Serif" panose="020B0604020202020204"/>
                <a:cs typeface="Microsoft Sans Serif" panose="020B0604020202020204"/>
              </a:rPr>
              <a:t>recap</a:t>
            </a:r>
            <a:endParaRPr sz="1200">
              <a:latin typeface="Microsoft Sans Serif" panose="020B0604020202020204"/>
              <a:cs typeface="Microsoft Sans Serif" panose="020B0604020202020204"/>
            </a:endParaRPr>
          </a:p>
        </p:txBody>
      </p:sp>
      <p:pic>
        <p:nvPicPr>
          <p:cNvPr id="12" name="object 12"/>
          <p:cNvPicPr/>
          <p:nvPr/>
        </p:nvPicPr>
        <p:blipFill>
          <a:blip r:embed="rId6" cstate="print"/>
          <a:stretch>
            <a:fillRect/>
          </a:stretch>
        </p:blipFill>
        <p:spPr>
          <a:xfrm>
            <a:off x="1313688" y="3240023"/>
            <a:ext cx="2225040" cy="931163"/>
          </a:xfrm>
          <a:prstGeom prst="rect">
            <a:avLst/>
          </a:prstGeom>
        </p:spPr>
      </p:pic>
      <p:sp>
        <p:nvSpPr>
          <p:cNvPr id="13" name="object 13"/>
          <p:cNvSpPr txBox="1"/>
          <p:nvPr/>
        </p:nvSpPr>
        <p:spPr>
          <a:xfrm>
            <a:off x="5232019" y="2115745"/>
            <a:ext cx="4678680" cy="873760"/>
          </a:xfrm>
          <a:prstGeom prst="rect">
            <a:avLst/>
          </a:prstGeom>
        </p:spPr>
        <p:txBody>
          <a:bodyPr vert="horz" wrap="square" lIns="0" tIns="64769" rIns="0" bIns="0" rtlCol="0">
            <a:spAutoFit/>
          </a:bodyPr>
          <a:lstStyle/>
          <a:p>
            <a:pPr marL="12700">
              <a:lnSpc>
                <a:spcPct val="100000"/>
              </a:lnSpc>
              <a:spcBef>
                <a:spcPts val="510"/>
              </a:spcBef>
              <a:tabLst>
                <a:tab pos="2492375" algn="l"/>
              </a:tabLst>
            </a:pPr>
            <a:r>
              <a:rPr sz="2000" dirty="0">
                <a:solidFill>
                  <a:srgbClr val="F7F8F9"/>
                </a:solidFill>
                <a:latin typeface="Microsoft Sans Serif" panose="020B0604020202020204"/>
                <a:cs typeface="Microsoft Sans Serif" panose="020B0604020202020204"/>
              </a:rPr>
              <a:t>Next-generation</a:t>
            </a:r>
            <a:r>
              <a:rPr sz="2000" spc="105" dirty="0">
                <a:solidFill>
                  <a:srgbClr val="F7F8F9"/>
                </a:solidFill>
                <a:latin typeface="Microsoft Sans Serif" panose="020B0604020202020204"/>
                <a:cs typeface="Microsoft Sans Serif" panose="020B0604020202020204"/>
              </a:rPr>
              <a:t>  </a:t>
            </a:r>
            <a:r>
              <a:rPr sz="2000" spc="-25" dirty="0">
                <a:solidFill>
                  <a:srgbClr val="F7F8F9"/>
                </a:solidFill>
                <a:latin typeface="Microsoft Sans Serif" panose="020B0604020202020204"/>
                <a:cs typeface="Microsoft Sans Serif" panose="020B0604020202020204"/>
              </a:rPr>
              <a:t>5G</a:t>
            </a:r>
            <a:r>
              <a:rPr sz="2000" dirty="0">
                <a:solidFill>
                  <a:srgbClr val="F7F8F9"/>
                </a:solidFill>
                <a:latin typeface="Microsoft Sans Serif" panose="020B0604020202020204"/>
                <a:cs typeface="Microsoft Sans Serif" panose="020B0604020202020204"/>
              </a:rPr>
              <a:t>	virtual</a:t>
            </a:r>
            <a:r>
              <a:rPr sz="2000" spc="25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DU</a:t>
            </a:r>
            <a:r>
              <a:rPr sz="2000" spc="265" dirty="0">
                <a:solidFill>
                  <a:srgbClr val="F7F8F9"/>
                </a:solidFill>
                <a:latin typeface="Microsoft Sans Serif" panose="020B0604020202020204"/>
                <a:cs typeface="Microsoft Sans Serif" panose="020B0604020202020204"/>
              </a:rPr>
              <a:t> </a:t>
            </a:r>
            <a:r>
              <a:rPr sz="2000" spc="-10" dirty="0">
                <a:solidFill>
                  <a:srgbClr val="F7F8F9"/>
                </a:solidFill>
                <a:latin typeface="Microsoft Sans Serif" panose="020B0604020202020204"/>
                <a:cs typeface="Microsoft Sans Serif" panose="020B0604020202020204"/>
              </a:rPr>
              <a:t>solution</a:t>
            </a:r>
            <a:endParaRPr sz="2000">
              <a:latin typeface="Microsoft Sans Serif" panose="020B0604020202020204"/>
              <a:cs typeface="Microsoft Sans Serif" panose="020B0604020202020204"/>
            </a:endParaRPr>
          </a:p>
          <a:p>
            <a:pPr marL="12700" marR="509270">
              <a:lnSpc>
                <a:spcPts val="1630"/>
              </a:lnSpc>
              <a:spcBef>
                <a:spcPts val="610"/>
              </a:spcBef>
            </a:pPr>
            <a:r>
              <a:rPr sz="1600" dirty="0">
                <a:solidFill>
                  <a:srgbClr val="7A9FFF"/>
                </a:solidFill>
                <a:latin typeface="Microsoft Sans Serif" panose="020B0604020202020204"/>
                <a:cs typeface="Microsoft Sans Serif" panose="020B0604020202020204"/>
              </a:rPr>
              <a:t>First</a:t>
            </a:r>
            <a:r>
              <a:rPr sz="1600" spc="30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fully</a:t>
            </a:r>
            <a:r>
              <a:rPr sz="1600" spc="31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optimized</a:t>
            </a:r>
            <a:r>
              <a:rPr sz="1600" spc="31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vDU</a:t>
            </a:r>
            <a:r>
              <a:rPr sz="1600" spc="27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solution</a:t>
            </a:r>
            <a:r>
              <a:rPr sz="1600" spc="30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with</a:t>
            </a:r>
            <a:r>
              <a:rPr sz="1600" spc="28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up</a:t>
            </a:r>
            <a:r>
              <a:rPr sz="1600" spc="270" dirty="0">
                <a:solidFill>
                  <a:srgbClr val="7A9FFF"/>
                </a:solidFill>
                <a:latin typeface="Microsoft Sans Serif" panose="020B0604020202020204"/>
                <a:cs typeface="Microsoft Sans Serif" panose="020B0604020202020204"/>
              </a:rPr>
              <a:t> </a:t>
            </a:r>
            <a:r>
              <a:rPr sz="1600" spc="-25" dirty="0">
                <a:solidFill>
                  <a:srgbClr val="7A9FFF"/>
                </a:solidFill>
                <a:latin typeface="Microsoft Sans Serif" panose="020B0604020202020204"/>
                <a:cs typeface="Microsoft Sans Serif" panose="020B0604020202020204"/>
              </a:rPr>
              <a:t>to </a:t>
            </a:r>
            <a:r>
              <a:rPr sz="1600" dirty="0">
                <a:solidFill>
                  <a:srgbClr val="7A9FFF"/>
                </a:solidFill>
                <a:latin typeface="Microsoft Sans Serif" panose="020B0604020202020204"/>
                <a:cs typeface="Microsoft Sans Serif" panose="020B0604020202020204"/>
              </a:rPr>
              <a:t>60%</a:t>
            </a:r>
            <a:r>
              <a:rPr sz="1600" spc="29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lower</a:t>
            </a:r>
            <a:r>
              <a:rPr sz="1600" spc="29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operator</a:t>
            </a:r>
            <a:r>
              <a:rPr sz="1600" spc="320" dirty="0">
                <a:solidFill>
                  <a:srgbClr val="7A9FFF"/>
                </a:solidFill>
                <a:latin typeface="Microsoft Sans Serif" panose="020B0604020202020204"/>
                <a:cs typeface="Microsoft Sans Serif" panose="020B0604020202020204"/>
              </a:rPr>
              <a:t> </a:t>
            </a:r>
            <a:r>
              <a:rPr sz="1600" spc="-25" dirty="0">
                <a:solidFill>
                  <a:srgbClr val="7A9FFF"/>
                </a:solidFill>
                <a:latin typeface="Microsoft Sans Serif" panose="020B0604020202020204"/>
                <a:cs typeface="Microsoft Sans Serif" panose="020B0604020202020204"/>
              </a:rPr>
              <a:t>TCO</a:t>
            </a:r>
            <a:endParaRPr sz="1600">
              <a:latin typeface="Microsoft Sans Serif" panose="020B0604020202020204"/>
              <a:cs typeface="Microsoft Sans Serif" panose="020B0604020202020204"/>
            </a:endParaRPr>
          </a:p>
        </p:txBody>
      </p:sp>
      <p:sp>
        <p:nvSpPr>
          <p:cNvPr id="14" name="object 14"/>
          <p:cNvSpPr txBox="1"/>
          <p:nvPr/>
        </p:nvSpPr>
        <p:spPr>
          <a:xfrm>
            <a:off x="5323713" y="3724097"/>
            <a:ext cx="5558155" cy="852169"/>
          </a:xfrm>
          <a:prstGeom prst="rect">
            <a:avLst/>
          </a:prstGeom>
        </p:spPr>
        <p:txBody>
          <a:bodyPr vert="horz" wrap="square" lIns="0" tIns="11430" rIns="0" bIns="0" rtlCol="0">
            <a:spAutoFit/>
          </a:bodyPr>
          <a:lstStyle/>
          <a:p>
            <a:pPr marL="12700" marR="5080">
              <a:lnSpc>
                <a:spcPct val="101000"/>
              </a:lnSpc>
              <a:spcBef>
                <a:spcPts val="90"/>
              </a:spcBef>
            </a:pPr>
            <a:r>
              <a:rPr sz="1800" dirty="0">
                <a:solidFill>
                  <a:srgbClr val="F7F8F9"/>
                </a:solidFill>
                <a:latin typeface="Calibri" panose="020F0502020204030204"/>
                <a:cs typeface="Calibri" panose="020F0502020204030204"/>
              </a:rPr>
              <a:t>Solution</a:t>
            </a:r>
            <a:r>
              <a:rPr sz="1800" spc="-3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aims</a:t>
            </a:r>
            <a:r>
              <a:rPr sz="1800" spc="-5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to</a:t>
            </a:r>
            <a:r>
              <a:rPr sz="1800" spc="-5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improve</a:t>
            </a:r>
            <a:r>
              <a:rPr sz="1800" spc="-3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user</a:t>
            </a:r>
            <a:r>
              <a:rPr sz="1800" spc="-6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experiences</a:t>
            </a:r>
            <a:r>
              <a:rPr sz="1800" spc="-3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by</a:t>
            </a:r>
            <a:r>
              <a:rPr sz="1800" spc="-4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helping</a:t>
            </a:r>
            <a:r>
              <a:rPr sz="1800" spc="-25"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ready virtualized </a:t>
            </a:r>
            <a:r>
              <a:rPr sz="1800" dirty="0">
                <a:solidFill>
                  <a:srgbClr val="F7F8F9"/>
                </a:solidFill>
                <a:latin typeface="Calibri" panose="020F0502020204030204"/>
                <a:cs typeface="Calibri" panose="020F0502020204030204"/>
              </a:rPr>
              <a:t>and</a:t>
            </a:r>
            <a:r>
              <a:rPr sz="1800" spc="-1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open</a:t>
            </a:r>
            <a:r>
              <a:rPr sz="1800" spc="-1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RAN</a:t>
            </a:r>
            <a:r>
              <a:rPr sz="1800" spc="-25"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platforms</a:t>
            </a:r>
            <a:r>
              <a:rPr sz="1800" spc="-3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to</a:t>
            </a:r>
            <a:r>
              <a:rPr sz="1800" spc="-3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support</a:t>
            </a:r>
            <a:r>
              <a:rPr sz="1800" spc="-2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the</a:t>
            </a:r>
            <a:r>
              <a:rPr sz="1800" spc="-20"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high- </a:t>
            </a:r>
            <a:r>
              <a:rPr sz="1800" dirty="0">
                <a:solidFill>
                  <a:srgbClr val="F7F8F9"/>
                </a:solidFill>
                <a:latin typeface="Calibri" panose="020F0502020204030204"/>
                <a:cs typeface="Calibri" panose="020F0502020204030204"/>
              </a:rPr>
              <a:t>capacity</a:t>
            </a:r>
            <a:r>
              <a:rPr sz="1800" spc="-6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and</a:t>
            </a:r>
            <a:r>
              <a:rPr sz="1800" spc="-45" dirty="0">
                <a:solidFill>
                  <a:srgbClr val="F7F8F9"/>
                </a:solidFill>
                <a:latin typeface="Calibri" panose="020F0502020204030204"/>
                <a:cs typeface="Calibri" panose="020F0502020204030204"/>
              </a:rPr>
              <a:t> </a:t>
            </a:r>
            <a:r>
              <a:rPr sz="1800" spc="-20" dirty="0">
                <a:solidFill>
                  <a:srgbClr val="F7F8F9"/>
                </a:solidFill>
                <a:latin typeface="Calibri" panose="020F0502020204030204"/>
                <a:cs typeface="Calibri" panose="020F0502020204030204"/>
              </a:rPr>
              <a:t>low-</a:t>
            </a:r>
            <a:r>
              <a:rPr sz="1800" dirty="0">
                <a:solidFill>
                  <a:srgbClr val="F7F8F9"/>
                </a:solidFill>
                <a:latin typeface="Calibri" panose="020F0502020204030204"/>
                <a:cs typeface="Calibri" panose="020F0502020204030204"/>
              </a:rPr>
              <a:t>latency</a:t>
            </a:r>
            <a:r>
              <a:rPr sz="1800" spc="-4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workloads</a:t>
            </a:r>
            <a:r>
              <a:rPr sz="1800" spc="-5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of</a:t>
            </a:r>
            <a:r>
              <a:rPr sz="1800" spc="-6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future</a:t>
            </a:r>
            <a:r>
              <a:rPr sz="1800" spc="-40"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networks.</a:t>
            </a:r>
            <a:endParaRPr sz="1800">
              <a:latin typeface="Calibri" panose="020F0502020204030204"/>
              <a:cs typeface="Calibri" panose="020F0502020204030204"/>
            </a:endParaRPr>
          </a:p>
        </p:txBody>
      </p:sp>
      <p:sp>
        <p:nvSpPr>
          <p:cNvPr id="15" name="Text Box 14"/>
          <p:cNvSpPr txBox="1"/>
          <p:nvPr/>
        </p:nvSpPr>
        <p:spPr>
          <a:xfrm>
            <a:off x="1219200" y="6038850"/>
            <a:ext cx="7954010" cy="460375"/>
          </a:xfrm>
          <a:prstGeom prst="rect">
            <a:avLst/>
          </a:prstGeom>
        </p:spPr>
        <p:txBody>
          <a:bodyPr wrap="square">
            <a:spAutoFit/>
          </a:bodyPr>
          <a:lstStyle/>
          <a:p>
            <a:pPr marL="0" indent="0" algn="l"/>
            <a:r>
              <a:rPr lang="en-US" sz="2400" b="1" i="0">
                <a:solidFill>
                  <a:srgbClr val="FFFF00"/>
                </a:solidFill>
                <a:latin typeface="Google Sans"/>
                <a:ea typeface="Google Sans"/>
              </a:rPr>
              <a:t>* </a:t>
            </a:r>
            <a:r>
              <a:rPr sz="2400" b="1" i="0">
                <a:solidFill>
                  <a:srgbClr val="FFFF00"/>
                </a:solidFill>
                <a:latin typeface="Google Sans"/>
                <a:ea typeface="Google Sans"/>
              </a:rPr>
              <a:t>Total cost of ownership</a:t>
            </a:r>
            <a:r>
              <a:rPr lang="en-US" sz="2400" b="1" i="0">
                <a:solidFill>
                  <a:srgbClr val="FFFF00"/>
                </a:solidFill>
                <a:latin typeface="Google Sans"/>
                <a:ea typeface="Google Sans"/>
              </a:rPr>
              <a:t> </a:t>
            </a:r>
            <a:r>
              <a:rPr sz="2400" b="1" i="0">
                <a:solidFill>
                  <a:srgbClr val="FFFF00"/>
                </a:solidFill>
                <a:latin typeface="Google Sans"/>
                <a:ea typeface="Google Sans"/>
              </a:rPr>
              <a:t>(TCO) </a:t>
            </a:r>
            <a:endParaRPr sz="2400" b="1" i="0">
              <a:solidFill>
                <a:srgbClr val="FFFF00"/>
              </a:solidFill>
              <a:latin typeface="Google Sans"/>
              <a:ea typeface="Google Sans"/>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D283B"/>
          </a:solidFill>
        </p:spPr>
        <p:txBody>
          <a:bodyPr wrap="square" lIns="0" tIns="0" rIns="0" bIns="0" rtlCol="0"/>
          <a:lstStyle/>
          <a:p/>
        </p:txBody>
      </p:sp>
      <p:sp>
        <p:nvSpPr>
          <p:cNvPr id="3" name="object 3"/>
          <p:cNvSpPr txBox="1"/>
          <p:nvPr/>
        </p:nvSpPr>
        <p:spPr>
          <a:xfrm>
            <a:off x="11627611" y="6516116"/>
            <a:ext cx="82550" cy="147955"/>
          </a:xfrm>
          <a:prstGeom prst="rect">
            <a:avLst/>
          </a:prstGeom>
        </p:spPr>
        <p:txBody>
          <a:bodyPr vert="horz" wrap="square" lIns="0" tIns="12700" rIns="0" bIns="0" rtlCol="0">
            <a:spAutoFit/>
          </a:bodyPr>
          <a:lstStyle/>
          <a:p>
            <a:pPr marL="12700">
              <a:lnSpc>
                <a:spcPct val="100000"/>
              </a:lnSpc>
              <a:spcBef>
                <a:spcPts val="100"/>
              </a:spcBef>
            </a:pPr>
            <a:r>
              <a:rPr sz="800" spc="-50" dirty="0">
                <a:solidFill>
                  <a:srgbClr val="8497B8"/>
                </a:solidFill>
                <a:latin typeface="Microsoft Sans Serif" panose="020B0604020202020204"/>
                <a:cs typeface="Microsoft Sans Serif" panose="020B0604020202020204"/>
              </a:rPr>
              <a:t>9</a:t>
            </a:r>
            <a:endParaRPr sz="800">
              <a:latin typeface="Microsoft Sans Serif" panose="020B0604020202020204"/>
              <a:cs typeface="Microsoft Sans Serif" panose="020B0604020202020204"/>
            </a:endParaRPr>
          </a:p>
        </p:txBody>
      </p:sp>
      <p:pic>
        <p:nvPicPr>
          <p:cNvPr id="4" name="object 4"/>
          <p:cNvPicPr/>
          <p:nvPr/>
        </p:nvPicPr>
        <p:blipFill>
          <a:blip r:embed="rId1" cstate="print"/>
          <a:stretch>
            <a:fillRect/>
          </a:stretch>
        </p:blipFill>
        <p:spPr>
          <a:xfrm>
            <a:off x="1464563" y="5300471"/>
            <a:ext cx="4692396" cy="845819"/>
          </a:xfrm>
          <a:prstGeom prst="rect">
            <a:avLst/>
          </a:prstGeom>
        </p:spPr>
      </p:pic>
      <p:grpSp>
        <p:nvGrpSpPr>
          <p:cNvPr id="5" name="object 5"/>
          <p:cNvGrpSpPr/>
          <p:nvPr/>
        </p:nvGrpSpPr>
        <p:grpSpPr>
          <a:xfrm>
            <a:off x="5983351" y="2498725"/>
            <a:ext cx="5967730" cy="4357370"/>
            <a:chOff x="5983351" y="2498725"/>
            <a:chExt cx="5967730" cy="4357370"/>
          </a:xfrm>
        </p:grpSpPr>
        <p:pic>
          <p:nvPicPr>
            <p:cNvPr id="6" name="object 6"/>
            <p:cNvPicPr/>
            <p:nvPr/>
          </p:nvPicPr>
          <p:blipFill>
            <a:blip r:embed="rId2" cstate="print"/>
            <a:stretch>
              <a:fillRect/>
            </a:stretch>
          </p:blipFill>
          <p:spPr>
            <a:xfrm>
              <a:off x="6400927" y="5395996"/>
              <a:ext cx="5268087" cy="558194"/>
            </a:xfrm>
            <a:prstGeom prst="rect">
              <a:avLst/>
            </a:prstGeom>
          </p:spPr>
        </p:pic>
        <p:pic>
          <p:nvPicPr>
            <p:cNvPr id="7" name="object 7"/>
            <p:cNvPicPr/>
            <p:nvPr/>
          </p:nvPicPr>
          <p:blipFill>
            <a:blip r:embed="rId3" cstate="print"/>
            <a:stretch>
              <a:fillRect/>
            </a:stretch>
          </p:blipFill>
          <p:spPr>
            <a:xfrm>
              <a:off x="5983351" y="2498725"/>
              <a:ext cx="5380863" cy="2423795"/>
            </a:xfrm>
            <a:prstGeom prst="rect">
              <a:avLst/>
            </a:prstGeom>
          </p:spPr>
        </p:pic>
        <p:pic>
          <p:nvPicPr>
            <p:cNvPr id="8" name="object 8"/>
            <p:cNvPicPr/>
            <p:nvPr/>
          </p:nvPicPr>
          <p:blipFill>
            <a:blip r:embed="rId4" cstate="print"/>
            <a:stretch>
              <a:fillRect/>
            </a:stretch>
          </p:blipFill>
          <p:spPr>
            <a:xfrm>
              <a:off x="7674991" y="2549778"/>
              <a:ext cx="4276089" cy="4305935"/>
            </a:xfrm>
            <a:prstGeom prst="rect">
              <a:avLst/>
            </a:prstGeom>
          </p:spPr>
        </p:pic>
      </p:grpSp>
      <p:grpSp>
        <p:nvGrpSpPr>
          <p:cNvPr id="9" name="object 9"/>
          <p:cNvGrpSpPr/>
          <p:nvPr/>
        </p:nvGrpSpPr>
        <p:grpSpPr>
          <a:xfrm>
            <a:off x="9291828" y="1318260"/>
            <a:ext cx="629920" cy="626745"/>
            <a:chOff x="9291828" y="1318260"/>
            <a:chExt cx="629920" cy="626745"/>
          </a:xfrm>
        </p:grpSpPr>
        <p:sp>
          <p:nvSpPr>
            <p:cNvPr id="10" name="object 10"/>
            <p:cNvSpPr/>
            <p:nvPr/>
          </p:nvSpPr>
          <p:spPr>
            <a:xfrm>
              <a:off x="9291828" y="1318260"/>
              <a:ext cx="629920" cy="626745"/>
            </a:xfrm>
            <a:custGeom>
              <a:avLst/>
              <a:gdLst/>
              <a:ahLst/>
              <a:cxnLst/>
              <a:rect l="l" t="t" r="r" b="b"/>
              <a:pathLst>
                <a:path w="629920" h="626744">
                  <a:moveTo>
                    <a:pt x="314705" y="0"/>
                  </a:moveTo>
                  <a:lnTo>
                    <a:pt x="268188" y="3395"/>
                  </a:lnTo>
                  <a:lnTo>
                    <a:pt x="223794" y="13259"/>
                  </a:lnTo>
                  <a:lnTo>
                    <a:pt x="182009" y="29106"/>
                  </a:lnTo>
                  <a:lnTo>
                    <a:pt x="143320" y="50453"/>
                  </a:lnTo>
                  <a:lnTo>
                    <a:pt x="108213" y="76815"/>
                  </a:lnTo>
                  <a:lnTo>
                    <a:pt x="77173" y="107708"/>
                  </a:lnTo>
                  <a:lnTo>
                    <a:pt x="50687" y="142647"/>
                  </a:lnTo>
                  <a:lnTo>
                    <a:pt x="29240" y="181148"/>
                  </a:lnTo>
                  <a:lnTo>
                    <a:pt x="13319" y="222727"/>
                  </a:lnTo>
                  <a:lnTo>
                    <a:pt x="3410" y="266900"/>
                  </a:lnTo>
                  <a:lnTo>
                    <a:pt x="0" y="313181"/>
                  </a:lnTo>
                  <a:lnTo>
                    <a:pt x="3410" y="359463"/>
                  </a:lnTo>
                  <a:lnTo>
                    <a:pt x="13319" y="403636"/>
                  </a:lnTo>
                  <a:lnTo>
                    <a:pt x="29240" y="445215"/>
                  </a:lnTo>
                  <a:lnTo>
                    <a:pt x="50687" y="483716"/>
                  </a:lnTo>
                  <a:lnTo>
                    <a:pt x="77173" y="518655"/>
                  </a:lnTo>
                  <a:lnTo>
                    <a:pt x="108213" y="549548"/>
                  </a:lnTo>
                  <a:lnTo>
                    <a:pt x="143320" y="575910"/>
                  </a:lnTo>
                  <a:lnTo>
                    <a:pt x="182009" y="597257"/>
                  </a:lnTo>
                  <a:lnTo>
                    <a:pt x="223794" y="613104"/>
                  </a:lnTo>
                  <a:lnTo>
                    <a:pt x="268188" y="622968"/>
                  </a:lnTo>
                  <a:lnTo>
                    <a:pt x="314705" y="626363"/>
                  </a:lnTo>
                  <a:lnTo>
                    <a:pt x="361223" y="622968"/>
                  </a:lnTo>
                  <a:lnTo>
                    <a:pt x="405617" y="613104"/>
                  </a:lnTo>
                  <a:lnTo>
                    <a:pt x="447402" y="597257"/>
                  </a:lnTo>
                  <a:lnTo>
                    <a:pt x="486091" y="575910"/>
                  </a:lnTo>
                  <a:lnTo>
                    <a:pt x="521198" y="549548"/>
                  </a:lnTo>
                  <a:lnTo>
                    <a:pt x="552238" y="518655"/>
                  </a:lnTo>
                  <a:lnTo>
                    <a:pt x="578724" y="483716"/>
                  </a:lnTo>
                  <a:lnTo>
                    <a:pt x="600171" y="445215"/>
                  </a:lnTo>
                  <a:lnTo>
                    <a:pt x="616092" y="403636"/>
                  </a:lnTo>
                  <a:lnTo>
                    <a:pt x="626001" y="359463"/>
                  </a:lnTo>
                  <a:lnTo>
                    <a:pt x="629412" y="313181"/>
                  </a:lnTo>
                  <a:lnTo>
                    <a:pt x="626001" y="266900"/>
                  </a:lnTo>
                  <a:lnTo>
                    <a:pt x="616092" y="222727"/>
                  </a:lnTo>
                  <a:lnTo>
                    <a:pt x="600171" y="181148"/>
                  </a:lnTo>
                  <a:lnTo>
                    <a:pt x="578724" y="142647"/>
                  </a:lnTo>
                  <a:lnTo>
                    <a:pt x="552238" y="107708"/>
                  </a:lnTo>
                  <a:lnTo>
                    <a:pt x="521198" y="76815"/>
                  </a:lnTo>
                  <a:lnTo>
                    <a:pt x="486091" y="50453"/>
                  </a:lnTo>
                  <a:lnTo>
                    <a:pt x="447402" y="29106"/>
                  </a:lnTo>
                  <a:lnTo>
                    <a:pt x="405617" y="13259"/>
                  </a:lnTo>
                  <a:lnTo>
                    <a:pt x="361223" y="3395"/>
                  </a:lnTo>
                  <a:lnTo>
                    <a:pt x="314705" y="0"/>
                  </a:lnTo>
                  <a:close/>
                </a:path>
              </a:pathLst>
            </a:custGeom>
            <a:solidFill>
              <a:srgbClr val="39A2B5"/>
            </a:solidFill>
          </p:spPr>
          <p:txBody>
            <a:bodyPr wrap="square" lIns="0" tIns="0" rIns="0" bIns="0" rtlCol="0"/>
            <a:lstStyle/>
            <a:p/>
          </p:txBody>
        </p:sp>
        <p:sp>
          <p:nvSpPr>
            <p:cNvPr id="11" name="object 11"/>
            <p:cNvSpPr/>
            <p:nvPr/>
          </p:nvSpPr>
          <p:spPr>
            <a:xfrm>
              <a:off x="9403205" y="1421130"/>
              <a:ext cx="407034" cy="400050"/>
            </a:xfrm>
            <a:custGeom>
              <a:avLst/>
              <a:gdLst/>
              <a:ahLst/>
              <a:cxnLst/>
              <a:rect l="l" t="t" r="r" b="b"/>
              <a:pathLst>
                <a:path w="407034" h="400050">
                  <a:moveTo>
                    <a:pt x="154560" y="0"/>
                  </a:moveTo>
                  <a:lnTo>
                    <a:pt x="134111" y="3810"/>
                  </a:lnTo>
                  <a:lnTo>
                    <a:pt x="117175" y="15239"/>
                  </a:lnTo>
                  <a:lnTo>
                    <a:pt x="105215" y="31750"/>
                  </a:lnTo>
                  <a:lnTo>
                    <a:pt x="99696" y="52070"/>
                  </a:lnTo>
                  <a:lnTo>
                    <a:pt x="89782" y="53339"/>
                  </a:lnTo>
                  <a:lnTo>
                    <a:pt x="54585" y="81279"/>
                  </a:lnTo>
                  <a:lnTo>
                    <a:pt x="47866" y="110489"/>
                  </a:lnTo>
                  <a:lnTo>
                    <a:pt x="50674" y="125729"/>
                  </a:lnTo>
                  <a:lnTo>
                    <a:pt x="35565" y="133350"/>
                  </a:lnTo>
                  <a:lnTo>
                    <a:pt x="23623" y="146050"/>
                  </a:lnTo>
                  <a:lnTo>
                    <a:pt x="15777" y="161289"/>
                  </a:lnTo>
                  <a:lnTo>
                    <a:pt x="12955" y="179070"/>
                  </a:lnTo>
                  <a:lnTo>
                    <a:pt x="13308" y="184150"/>
                  </a:lnTo>
                  <a:lnTo>
                    <a:pt x="13396" y="185420"/>
                  </a:lnTo>
                  <a:lnTo>
                    <a:pt x="14670" y="193039"/>
                  </a:lnTo>
                  <a:lnTo>
                    <a:pt x="16706" y="199389"/>
                  </a:lnTo>
                  <a:lnTo>
                    <a:pt x="19432" y="205739"/>
                  </a:lnTo>
                  <a:lnTo>
                    <a:pt x="10965" y="215900"/>
                  </a:lnTo>
                  <a:lnTo>
                    <a:pt x="4843" y="227329"/>
                  </a:lnTo>
                  <a:lnTo>
                    <a:pt x="1126" y="240029"/>
                  </a:lnTo>
                  <a:lnTo>
                    <a:pt x="216" y="250189"/>
                  </a:lnTo>
                  <a:lnTo>
                    <a:pt x="102" y="251460"/>
                  </a:lnTo>
                  <a:lnTo>
                    <a:pt x="10965" y="290829"/>
                  </a:lnTo>
                  <a:lnTo>
                    <a:pt x="40221" y="316229"/>
                  </a:lnTo>
                  <a:lnTo>
                    <a:pt x="48007" y="318770"/>
                  </a:lnTo>
                  <a:lnTo>
                    <a:pt x="54849" y="350520"/>
                  </a:lnTo>
                  <a:lnTo>
                    <a:pt x="72360" y="377189"/>
                  </a:lnTo>
                  <a:lnTo>
                    <a:pt x="98014" y="393700"/>
                  </a:lnTo>
                  <a:lnTo>
                    <a:pt x="129287" y="400050"/>
                  </a:lnTo>
                  <a:lnTo>
                    <a:pt x="152820" y="397510"/>
                  </a:lnTo>
                  <a:lnTo>
                    <a:pt x="173721" y="387350"/>
                  </a:lnTo>
                  <a:lnTo>
                    <a:pt x="190884" y="372110"/>
                  </a:lnTo>
                  <a:lnTo>
                    <a:pt x="191654" y="370839"/>
                  </a:lnTo>
                  <a:lnTo>
                    <a:pt x="122048" y="370839"/>
                  </a:lnTo>
                  <a:lnTo>
                    <a:pt x="116206" y="364489"/>
                  </a:lnTo>
                  <a:lnTo>
                    <a:pt x="116206" y="353060"/>
                  </a:lnTo>
                  <a:lnTo>
                    <a:pt x="118111" y="349250"/>
                  </a:lnTo>
                  <a:lnTo>
                    <a:pt x="121032" y="347979"/>
                  </a:lnTo>
                  <a:lnTo>
                    <a:pt x="121032" y="311150"/>
                  </a:lnTo>
                  <a:lnTo>
                    <a:pt x="121921" y="308610"/>
                  </a:lnTo>
                  <a:lnTo>
                    <a:pt x="139701" y="290829"/>
                  </a:lnTo>
                  <a:lnTo>
                    <a:pt x="53849" y="290829"/>
                  </a:lnTo>
                  <a:lnTo>
                    <a:pt x="48007" y="285750"/>
                  </a:lnTo>
                  <a:lnTo>
                    <a:pt x="48007" y="274320"/>
                  </a:lnTo>
                  <a:lnTo>
                    <a:pt x="49912" y="270510"/>
                  </a:lnTo>
                  <a:lnTo>
                    <a:pt x="52833" y="267970"/>
                  </a:lnTo>
                  <a:lnTo>
                    <a:pt x="52833" y="251460"/>
                  </a:lnTo>
                  <a:lnTo>
                    <a:pt x="53595" y="250189"/>
                  </a:lnTo>
                  <a:lnTo>
                    <a:pt x="55246" y="247650"/>
                  </a:lnTo>
                  <a:lnTo>
                    <a:pt x="72391" y="231139"/>
                  </a:lnTo>
                  <a:lnTo>
                    <a:pt x="74550" y="229870"/>
                  </a:lnTo>
                  <a:lnTo>
                    <a:pt x="100204" y="229870"/>
                  </a:lnTo>
                  <a:lnTo>
                    <a:pt x="100204" y="213360"/>
                  </a:lnTo>
                  <a:lnTo>
                    <a:pt x="103887" y="209550"/>
                  </a:lnTo>
                  <a:lnTo>
                    <a:pt x="145543" y="209550"/>
                  </a:lnTo>
                  <a:lnTo>
                    <a:pt x="145543" y="204470"/>
                  </a:lnTo>
                  <a:lnTo>
                    <a:pt x="59310" y="204470"/>
                  </a:lnTo>
                  <a:lnTo>
                    <a:pt x="53468" y="198120"/>
                  </a:lnTo>
                  <a:lnTo>
                    <a:pt x="53468" y="186689"/>
                  </a:lnTo>
                  <a:lnTo>
                    <a:pt x="55373" y="184150"/>
                  </a:lnTo>
                  <a:lnTo>
                    <a:pt x="58040" y="181610"/>
                  </a:lnTo>
                  <a:lnTo>
                    <a:pt x="58040" y="148589"/>
                  </a:lnTo>
                  <a:lnTo>
                    <a:pt x="61723" y="144779"/>
                  </a:lnTo>
                  <a:lnTo>
                    <a:pt x="145543" y="144779"/>
                  </a:lnTo>
                  <a:lnTo>
                    <a:pt x="145543" y="125729"/>
                  </a:lnTo>
                  <a:lnTo>
                    <a:pt x="150750" y="119379"/>
                  </a:lnTo>
                  <a:lnTo>
                    <a:pt x="194946" y="119379"/>
                  </a:lnTo>
                  <a:lnTo>
                    <a:pt x="194946" y="113029"/>
                  </a:lnTo>
                  <a:lnTo>
                    <a:pt x="83059" y="113029"/>
                  </a:lnTo>
                  <a:lnTo>
                    <a:pt x="77217" y="106679"/>
                  </a:lnTo>
                  <a:lnTo>
                    <a:pt x="77217" y="92710"/>
                  </a:lnTo>
                  <a:lnTo>
                    <a:pt x="83059" y="86360"/>
                  </a:lnTo>
                  <a:lnTo>
                    <a:pt x="129287" y="86360"/>
                  </a:lnTo>
                  <a:lnTo>
                    <a:pt x="129287" y="63500"/>
                  </a:lnTo>
                  <a:lnTo>
                    <a:pt x="126493" y="60960"/>
                  </a:lnTo>
                  <a:lnTo>
                    <a:pt x="124588" y="57150"/>
                  </a:lnTo>
                  <a:lnTo>
                    <a:pt x="124588" y="46989"/>
                  </a:lnTo>
                  <a:lnTo>
                    <a:pt x="130430" y="40639"/>
                  </a:lnTo>
                  <a:lnTo>
                    <a:pt x="303729" y="40639"/>
                  </a:lnTo>
                  <a:lnTo>
                    <a:pt x="301315" y="31750"/>
                  </a:lnTo>
                  <a:lnTo>
                    <a:pt x="300395" y="30479"/>
                  </a:lnTo>
                  <a:lnTo>
                    <a:pt x="203201" y="30479"/>
                  </a:lnTo>
                  <a:lnTo>
                    <a:pt x="200534" y="25400"/>
                  </a:lnTo>
                  <a:lnTo>
                    <a:pt x="165183" y="1270"/>
                  </a:lnTo>
                  <a:lnTo>
                    <a:pt x="154560" y="0"/>
                  </a:lnTo>
                  <a:close/>
                </a:path>
                <a:path w="407034" h="400050">
                  <a:moveTo>
                    <a:pt x="264923" y="351789"/>
                  </a:moveTo>
                  <a:lnTo>
                    <a:pt x="203201" y="351789"/>
                  </a:lnTo>
                  <a:lnTo>
                    <a:pt x="215592" y="372110"/>
                  </a:lnTo>
                  <a:lnTo>
                    <a:pt x="232792" y="387350"/>
                  </a:lnTo>
                  <a:lnTo>
                    <a:pt x="253708" y="397510"/>
                  </a:lnTo>
                  <a:lnTo>
                    <a:pt x="277242" y="400050"/>
                  </a:lnTo>
                  <a:lnTo>
                    <a:pt x="308498" y="393700"/>
                  </a:lnTo>
                  <a:lnTo>
                    <a:pt x="334122" y="377189"/>
                  </a:lnTo>
                  <a:lnTo>
                    <a:pt x="338290" y="370839"/>
                  </a:lnTo>
                  <a:lnTo>
                    <a:pt x="270130" y="370839"/>
                  </a:lnTo>
                  <a:lnTo>
                    <a:pt x="264288" y="364489"/>
                  </a:lnTo>
                  <a:lnTo>
                    <a:pt x="264288" y="353060"/>
                  </a:lnTo>
                  <a:lnTo>
                    <a:pt x="264923" y="351789"/>
                  </a:lnTo>
                  <a:close/>
                </a:path>
                <a:path w="407034" h="400050">
                  <a:moveTo>
                    <a:pt x="194946" y="283210"/>
                  </a:moveTo>
                  <a:lnTo>
                    <a:pt x="152655" y="283210"/>
                  </a:lnTo>
                  <a:lnTo>
                    <a:pt x="154687" y="284479"/>
                  </a:lnTo>
                  <a:lnTo>
                    <a:pt x="156338" y="285750"/>
                  </a:lnTo>
                  <a:lnTo>
                    <a:pt x="159640" y="289560"/>
                  </a:lnTo>
                  <a:lnTo>
                    <a:pt x="159640" y="294639"/>
                  </a:lnTo>
                  <a:lnTo>
                    <a:pt x="156338" y="297179"/>
                  </a:lnTo>
                  <a:lnTo>
                    <a:pt x="137415" y="316229"/>
                  </a:lnTo>
                  <a:lnTo>
                    <a:pt x="137415" y="347979"/>
                  </a:lnTo>
                  <a:lnTo>
                    <a:pt x="140336" y="349250"/>
                  </a:lnTo>
                  <a:lnTo>
                    <a:pt x="142241" y="353060"/>
                  </a:lnTo>
                  <a:lnTo>
                    <a:pt x="142241" y="364489"/>
                  </a:lnTo>
                  <a:lnTo>
                    <a:pt x="136399" y="370839"/>
                  </a:lnTo>
                  <a:lnTo>
                    <a:pt x="191654" y="370839"/>
                  </a:lnTo>
                  <a:lnTo>
                    <a:pt x="203201" y="351789"/>
                  </a:lnTo>
                  <a:lnTo>
                    <a:pt x="264923" y="351789"/>
                  </a:lnTo>
                  <a:lnTo>
                    <a:pt x="266193" y="349250"/>
                  </a:lnTo>
                  <a:lnTo>
                    <a:pt x="268987" y="347979"/>
                  </a:lnTo>
                  <a:lnTo>
                    <a:pt x="268987" y="332739"/>
                  </a:lnTo>
                  <a:lnTo>
                    <a:pt x="203201" y="332739"/>
                  </a:lnTo>
                  <a:lnTo>
                    <a:pt x="194065" y="330200"/>
                  </a:lnTo>
                  <a:lnTo>
                    <a:pt x="186596" y="325120"/>
                  </a:lnTo>
                  <a:lnTo>
                    <a:pt x="181556" y="318770"/>
                  </a:lnTo>
                  <a:lnTo>
                    <a:pt x="179706" y="309879"/>
                  </a:lnTo>
                  <a:lnTo>
                    <a:pt x="180837" y="302260"/>
                  </a:lnTo>
                  <a:lnTo>
                    <a:pt x="183993" y="295910"/>
                  </a:lnTo>
                  <a:lnTo>
                    <a:pt x="188815" y="290829"/>
                  </a:lnTo>
                  <a:lnTo>
                    <a:pt x="194946" y="287020"/>
                  </a:lnTo>
                  <a:lnTo>
                    <a:pt x="194946" y="283210"/>
                  </a:lnTo>
                  <a:close/>
                </a:path>
                <a:path w="407034" h="400050">
                  <a:moveTo>
                    <a:pt x="332487" y="283210"/>
                  </a:moveTo>
                  <a:lnTo>
                    <a:pt x="258065" y="283210"/>
                  </a:lnTo>
                  <a:lnTo>
                    <a:pt x="260097" y="284479"/>
                  </a:lnTo>
                  <a:lnTo>
                    <a:pt x="284608" y="308610"/>
                  </a:lnTo>
                  <a:lnTo>
                    <a:pt x="285497" y="311150"/>
                  </a:lnTo>
                  <a:lnTo>
                    <a:pt x="285497" y="347979"/>
                  </a:lnTo>
                  <a:lnTo>
                    <a:pt x="288418" y="349250"/>
                  </a:lnTo>
                  <a:lnTo>
                    <a:pt x="290196" y="353060"/>
                  </a:lnTo>
                  <a:lnTo>
                    <a:pt x="290196" y="364489"/>
                  </a:lnTo>
                  <a:lnTo>
                    <a:pt x="284354" y="370839"/>
                  </a:lnTo>
                  <a:lnTo>
                    <a:pt x="338290" y="370839"/>
                  </a:lnTo>
                  <a:lnTo>
                    <a:pt x="351627" y="350520"/>
                  </a:lnTo>
                  <a:lnTo>
                    <a:pt x="358522" y="318770"/>
                  </a:lnTo>
                  <a:lnTo>
                    <a:pt x="366416" y="316229"/>
                  </a:lnTo>
                  <a:lnTo>
                    <a:pt x="373858" y="312420"/>
                  </a:lnTo>
                  <a:lnTo>
                    <a:pt x="380775" y="307339"/>
                  </a:lnTo>
                  <a:lnTo>
                    <a:pt x="387097" y="302260"/>
                  </a:lnTo>
                  <a:lnTo>
                    <a:pt x="394491" y="290829"/>
                  </a:lnTo>
                  <a:lnTo>
                    <a:pt x="338329" y="290829"/>
                  </a:lnTo>
                  <a:lnTo>
                    <a:pt x="332487" y="285750"/>
                  </a:lnTo>
                  <a:lnTo>
                    <a:pt x="332487" y="283210"/>
                  </a:lnTo>
                  <a:close/>
                </a:path>
                <a:path w="407034" h="400050">
                  <a:moveTo>
                    <a:pt x="255906" y="49529"/>
                  </a:moveTo>
                  <a:lnTo>
                    <a:pt x="203201" y="49529"/>
                  </a:lnTo>
                  <a:lnTo>
                    <a:pt x="212337" y="50800"/>
                  </a:lnTo>
                  <a:lnTo>
                    <a:pt x="219807" y="55879"/>
                  </a:lnTo>
                  <a:lnTo>
                    <a:pt x="224847" y="63500"/>
                  </a:lnTo>
                  <a:lnTo>
                    <a:pt x="226696" y="72389"/>
                  </a:lnTo>
                  <a:lnTo>
                    <a:pt x="225565" y="80010"/>
                  </a:lnTo>
                  <a:lnTo>
                    <a:pt x="222410" y="86360"/>
                  </a:lnTo>
                  <a:lnTo>
                    <a:pt x="217588" y="91439"/>
                  </a:lnTo>
                  <a:lnTo>
                    <a:pt x="211456" y="93979"/>
                  </a:lnTo>
                  <a:lnTo>
                    <a:pt x="211456" y="119379"/>
                  </a:lnTo>
                  <a:lnTo>
                    <a:pt x="255652" y="119379"/>
                  </a:lnTo>
                  <a:lnTo>
                    <a:pt x="260986" y="125729"/>
                  </a:lnTo>
                  <a:lnTo>
                    <a:pt x="260986" y="229870"/>
                  </a:lnTo>
                  <a:lnTo>
                    <a:pt x="255652" y="234950"/>
                  </a:lnTo>
                  <a:lnTo>
                    <a:pt x="211456" y="234950"/>
                  </a:lnTo>
                  <a:lnTo>
                    <a:pt x="211456" y="287020"/>
                  </a:lnTo>
                  <a:lnTo>
                    <a:pt x="217588" y="290829"/>
                  </a:lnTo>
                  <a:lnTo>
                    <a:pt x="222410" y="295910"/>
                  </a:lnTo>
                  <a:lnTo>
                    <a:pt x="225565" y="302260"/>
                  </a:lnTo>
                  <a:lnTo>
                    <a:pt x="226696" y="309879"/>
                  </a:lnTo>
                  <a:lnTo>
                    <a:pt x="224847" y="318770"/>
                  </a:lnTo>
                  <a:lnTo>
                    <a:pt x="219807" y="325120"/>
                  </a:lnTo>
                  <a:lnTo>
                    <a:pt x="212337" y="330200"/>
                  </a:lnTo>
                  <a:lnTo>
                    <a:pt x="203201" y="332739"/>
                  </a:lnTo>
                  <a:lnTo>
                    <a:pt x="268987" y="332739"/>
                  </a:lnTo>
                  <a:lnTo>
                    <a:pt x="268987" y="316229"/>
                  </a:lnTo>
                  <a:lnTo>
                    <a:pt x="250191" y="297179"/>
                  </a:lnTo>
                  <a:lnTo>
                    <a:pt x="246889" y="294639"/>
                  </a:lnTo>
                  <a:lnTo>
                    <a:pt x="246889" y="289560"/>
                  </a:lnTo>
                  <a:lnTo>
                    <a:pt x="250191" y="285750"/>
                  </a:lnTo>
                  <a:lnTo>
                    <a:pt x="251715" y="284479"/>
                  </a:lnTo>
                  <a:lnTo>
                    <a:pt x="253874" y="283210"/>
                  </a:lnTo>
                  <a:lnTo>
                    <a:pt x="332487" y="283210"/>
                  </a:lnTo>
                  <a:lnTo>
                    <a:pt x="332487" y="274320"/>
                  </a:lnTo>
                  <a:lnTo>
                    <a:pt x="334392" y="270510"/>
                  </a:lnTo>
                  <a:lnTo>
                    <a:pt x="337186" y="267970"/>
                  </a:lnTo>
                  <a:lnTo>
                    <a:pt x="251334" y="267970"/>
                  </a:lnTo>
                  <a:lnTo>
                    <a:pt x="247651" y="264160"/>
                  </a:lnTo>
                  <a:lnTo>
                    <a:pt x="247651" y="255270"/>
                  </a:lnTo>
                  <a:lnTo>
                    <a:pt x="251334" y="251460"/>
                  </a:lnTo>
                  <a:lnTo>
                    <a:pt x="289815" y="251460"/>
                  </a:lnTo>
                  <a:lnTo>
                    <a:pt x="289815" y="209550"/>
                  </a:lnTo>
                  <a:lnTo>
                    <a:pt x="293498" y="205739"/>
                  </a:lnTo>
                  <a:lnTo>
                    <a:pt x="387097" y="205739"/>
                  </a:lnTo>
                  <a:lnTo>
                    <a:pt x="387643" y="204470"/>
                  </a:lnTo>
                  <a:lnTo>
                    <a:pt x="332868" y="204470"/>
                  </a:lnTo>
                  <a:lnTo>
                    <a:pt x="327026" y="198120"/>
                  </a:lnTo>
                  <a:lnTo>
                    <a:pt x="327026" y="193039"/>
                  </a:lnTo>
                  <a:lnTo>
                    <a:pt x="276226" y="193039"/>
                  </a:lnTo>
                  <a:lnTo>
                    <a:pt x="272924" y="190500"/>
                  </a:lnTo>
                  <a:lnTo>
                    <a:pt x="269749" y="186689"/>
                  </a:lnTo>
                  <a:lnTo>
                    <a:pt x="269749" y="181610"/>
                  </a:lnTo>
                  <a:lnTo>
                    <a:pt x="272924" y="177800"/>
                  </a:lnTo>
                  <a:lnTo>
                    <a:pt x="305436" y="146050"/>
                  </a:lnTo>
                  <a:lnTo>
                    <a:pt x="307595" y="144779"/>
                  </a:lnTo>
                  <a:lnTo>
                    <a:pt x="381712" y="144779"/>
                  </a:lnTo>
                  <a:lnTo>
                    <a:pt x="370964" y="133350"/>
                  </a:lnTo>
                  <a:lnTo>
                    <a:pt x="355855" y="125729"/>
                  </a:lnTo>
                  <a:lnTo>
                    <a:pt x="358151" y="113029"/>
                  </a:lnTo>
                  <a:lnTo>
                    <a:pt x="312294" y="113029"/>
                  </a:lnTo>
                  <a:lnTo>
                    <a:pt x="308738" y="110489"/>
                  </a:lnTo>
                  <a:lnTo>
                    <a:pt x="306325" y="107950"/>
                  </a:lnTo>
                  <a:lnTo>
                    <a:pt x="264415" y="107950"/>
                  </a:lnTo>
                  <a:lnTo>
                    <a:pt x="260732" y="104139"/>
                  </a:lnTo>
                  <a:lnTo>
                    <a:pt x="260732" y="63500"/>
                  </a:lnTo>
                  <a:lnTo>
                    <a:pt x="257811" y="60960"/>
                  </a:lnTo>
                  <a:lnTo>
                    <a:pt x="255906" y="57150"/>
                  </a:lnTo>
                  <a:lnTo>
                    <a:pt x="255906" y="49529"/>
                  </a:lnTo>
                  <a:close/>
                </a:path>
                <a:path w="407034" h="400050">
                  <a:moveTo>
                    <a:pt x="208281" y="299720"/>
                  </a:moveTo>
                  <a:lnTo>
                    <a:pt x="198121" y="299720"/>
                  </a:lnTo>
                  <a:lnTo>
                    <a:pt x="194057" y="304800"/>
                  </a:lnTo>
                  <a:lnTo>
                    <a:pt x="194057" y="313689"/>
                  </a:lnTo>
                  <a:lnTo>
                    <a:pt x="198121" y="318770"/>
                  </a:lnTo>
                  <a:lnTo>
                    <a:pt x="208281" y="318770"/>
                  </a:lnTo>
                  <a:lnTo>
                    <a:pt x="212472" y="313689"/>
                  </a:lnTo>
                  <a:lnTo>
                    <a:pt x="212472" y="304800"/>
                  </a:lnTo>
                  <a:lnTo>
                    <a:pt x="208281" y="299720"/>
                  </a:lnTo>
                  <a:close/>
                </a:path>
                <a:path w="407034" h="400050">
                  <a:moveTo>
                    <a:pt x="100204" y="246379"/>
                  </a:moveTo>
                  <a:lnTo>
                    <a:pt x="80138" y="246379"/>
                  </a:lnTo>
                  <a:lnTo>
                    <a:pt x="69343" y="257810"/>
                  </a:lnTo>
                  <a:lnTo>
                    <a:pt x="69343" y="267970"/>
                  </a:lnTo>
                  <a:lnTo>
                    <a:pt x="72137" y="270510"/>
                  </a:lnTo>
                  <a:lnTo>
                    <a:pt x="74042" y="274320"/>
                  </a:lnTo>
                  <a:lnTo>
                    <a:pt x="74042" y="285750"/>
                  </a:lnTo>
                  <a:lnTo>
                    <a:pt x="68200" y="290829"/>
                  </a:lnTo>
                  <a:lnTo>
                    <a:pt x="139701" y="290829"/>
                  </a:lnTo>
                  <a:lnTo>
                    <a:pt x="144781" y="285750"/>
                  </a:lnTo>
                  <a:lnTo>
                    <a:pt x="146305" y="284479"/>
                  </a:lnTo>
                  <a:lnTo>
                    <a:pt x="148464" y="283210"/>
                  </a:lnTo>
                  <a:lnTo>
                    <a:pt x="194946" y="283210"/>
                  </a:lnTo>
                  <a:lnTo>
                    <a:pt x="194946" y="267970"/>
                  </a:lnTo>
                  <a:lnTo>
                    <a:pt x="103887" y="267970"/>
                  </a:lnTo>
                  <a:lnTo>
                    <a:pt x="100204" y="264160"/>
                  </a:lnTo>
                  <a:lnTo>
                    <a:pt x="100204" y="246379"/>
                  </a:lnTo>
                  <a:close/>
                </a:path>
                <a:path w="407034" h="400050">
                  <a:moveTo>
                    <a:pt x="387097" y="205739"/>
                  </a:moveTo>
                  <a:lnTo>
                    <a:pt x="302642" y="205739"/>
                  </a:lnTo>
                  <a:lnTo>
                    <a:pt x="306325" y="209550"/>
                  </a:lnTo>
                  <a:lnTo>
                    <a:pt x="306325" y="229870"/>
                  </a:lnTo>
                  <a:lnTo>
                    <a:pt x="331979" y="229870"/>
                  </a:lnTo>
                  <a:lnTo>
                    <a:pt x="334138" y="231139"/>
                  </a:lnTo>
                  <a:lnTo>
                    <a:pt x="335535" y="232410"/>
                  </a:lnTo>
                  <a:lnTo>
                    <a:pt x="352807" y="250189"/>
                  </a:lnTo>
                  <a:lnTo>
                    <a:pt x="353696" y="251460"/>
                  </a:lnTo>
                  <a:lnTo>
                    <a:pt x="353696" y="267970"/>
                  </a:lnTo>
                  <a:lnTo>
                    <a:pt x="356617" y="270510"/>
                  </a:lnTo>
                  <a:lnTo>
                    <a:pt x="358522" y="274320"/>
                  </a:lnTo>
                  <a:lnTo>
                    <a:pt x="358522" y="285750"/>
                  </a:lnTo>
                  <a:lnTo>
                    <a:pt x="352553" y="290829"/>
                  </a:lnTo>
                  <a:lnTo>
                    <a:pt x="394491" y="290829"/>
                  </a:lnTo>
                  <a:lnTo>
                    <a:pt x="401885" y="279400"/>
                  </a:lnTo>
                  <a:lnTo>
                    <a:pt x="406814" y="254000"/>
                  </a:lnTo>
                  <a:lnTo>
                    <a:pt x="401885" y="227329"/>
                  </a:lnTo>
                  <a:lnTo>
                    <a:pt x="387097" y="205739"/>
                  </a:lnTo>
                  <a:close/>
                </a:path>
                <a:path w="407034" h="400050">
                  <a:moveTo>
                    <a:pt x="145543" y="209550"/>
                  </a:moveTo>
                  <a:lnTo>
                    <a:pt x="113031" y="209550"/>
                  </a:lnTo>
                  <a:lnTo>
                    <a:pt x="116714" y="213360"/>
                  </a:lnTo>
                  <a:lnTo>
                    <a:pt x="116714" y="251460"/>
                  </a:lnTo>
                  <a:lnTo>
                    <a:pt x="155195" y="251460"/>
                  </a:lnTo>
                  <a:lnTo>
                    <a:pt x="158878" y="255270"/>
                  </a:lnTo>
                  <a:lnTo>
                    <a:pt x="158878" y="264160"/>
                  </a:lnTo>
                  <a:lnTo>
                    <a:pt x="155195" y="267970"/>
                  </a:lnTo>
                  <a:lnTo>
                    <a:pt x="194946" y="267970"/>
                  </a:lnTo>
                  <a:lnTo>
                    <a:pt x="194946" y="234950"/>
                  </a:lnTo>
                  <a:lnTo>
                    <a:pt x="150750" y="234950"/>
                  </a:lnTo>
                  <a:lnTo>
                    <a:pt x="145543" y="229870"/>
                  </a:lnTo>
                  <a:lnTo>
                    <a:pt x="145543" y="209550"/>
                  </a:lnTo>
                  <a:close/>
                </a:path>
                <a:path w="407034" h="400050">
                  <a:moveTo>
                    <a:pt x="326391" y="246379"/>
                  </a:moveTo>
                  <a:lnTo>
                    <a:pt x="306325" y="246379"/>
                  </a:lnTo>
                  <a:lnTo>
                    <a:pt x="306325" y="264160"/>
                  </a:lnTo>
                  <a:lnTo>
                    <a:pt x="302642" y="267970"/>
                  </a:lnTo>
                  <a:lnTo>
                    <a:pt x="337186" y="267970"/>
                  </a:lnTo>
                  <a:lnTo>
                    <a:pt x="337186" y="257810"/>
                  </a:lnTo>
                  <a:lnTo>
                    <a:pt x="326391" y="246379"/>
                  </a:lnTo>
                  <a:close/>
                </a:path>
                <a:path w="407034" h="400050">
                  <a:moveTo>
                    <a:pt x="167514" y="209550"/>
                  </a:moveTo>
                  <a:lnTo>
                    <a:pt x="159005" y="209550"/>
                  </a:lnTo>
                  <a:lnTo>
                    <a:pt x="155576" y="213360"/>
                  </a:lnTo>
                  <a:lnTo>
                    <a:pt x="155576" y="220979"/>
                  </a:lnTo>
                  <a:lnTo>
                    <a:pt x="159005" y="224789"/>
                  </a:lnTo>
                  <a:lnTo>
                    <a:pt x="167514" y="224789"/>
                  </a:lnTo>
                  <a:lnTo>
                    <a:pt x="170816" y="220979"/>
                  </a:lnTo>
                  <a:lnTo>
                    <a:pt x="170816" y="213360"/>
                  </a:lnTo>
                  <a:lnTo>
                    <a:pt x="167514" y="209550"/>
                  </a:lnTo>
                  <a:close/>
                </a:path>
                <a:path w="407034" h="400050">
                  <a:moveTo>
                    <a:pt x="210440" y="209550"/>
                  </a:moveTo>
                  <a:lnTo>
                    <a:pt x="202058" y="209550"/>
                  </a:lnTo>
                  <a:lnTo>
                    <a:pt x="198756" y="213360"/>
                  </a:lnTo>
                  <a:lnTo>
                    <a:pt x="198756" y="220979"/>
                  </a:lnTo>
                  <a:lnTo>
                    <a:pt x="202058" y="224789"/>
                  </a:lnTo>
                  <a:lnTo>
                    <a:pt x="210440" y="224789"/>
                  </a:lnTo>
                  <a:lnTo>
                    <a:pt x="213869" y="220979"/>
                  </a:lnTo>
                  <a:lnTo>
                    <a:pt x="213869" y="213360"/>
                  </a:lnTo>
                  <a:lnTo>
                    <a:pt x="210440" y="209550"/>
                  </a:lnTo>
                  <a:close/>
                </a:path>
                <a:path w="407034" h="400050">
                  <a:moveTo>
                    <a:pt x="246635" y="139700"/>
                  </a:moveTo>
                  <a:lnTo>
                    <a:pt x="240285" y="139700"/>
                  </a:lnTo>
                  <a:lnTo>
                    <a:pt x="240285" y="210820"/>
                  </a:lnTo>
                  <a:lnTo>
                    <a:pt x="237999" y="212089"/>
                  </a:lnTo>
                  <a:lnTo>
                    <a:pt x="236602" y="213360"/>
                  </a:lnTo>
                  <a:lnTo>
                    <a:pt x="235840" y="215900"/>
                  </a:lnTo>
                  <a:lnTo>
                    <a:pt x="235840" y="220979"/>
                  </a:lnTo>
                  <a:lnTo>
                    <a:pt x="239269" y="224789"/>
                  </a:lnTo>
                  <a:lnTo>
                    <a:pt x="247651" y="224789"/>
                  </a:lnTo>
                  <a:lnTo>
                    <a:pt x="251080" y="220979"/>
                  </a:lnTo>
                  <a:lnTo>
                    <a:pt x="251080" y="215900"/>
                  </a:lnTo>
                  <a:lnTo>
                    <a:pt x="250191" y="213360"/>
                  </a:lnTo>
                  <a:lnTo>
                    <a:pt x="248794" y="212089"/>
                  </a:lnTo>
                  <a:lnTo>
                    <a:pt x="246635" y="210820"/>
                  </a:lnTo>
                  <a:lnTo>
                    <a:pt x="246635" y="139700"/>
                  </a:lnTo>
                  <a:close/>
                </a:path>
                <a:path w="407034" h="400050">
                  <a:moveTo>
                    <a:pt x="93346" y="161289"/>
                  </a:moveTo>
                  <a:lnTo>
                    <a:pt x="74550" y="161289"/>
                  </a:lnTo>
                  <a:lnTo>
                    <a:pt x="74550" y="181610"/>
                  </a:lnTo>
                  <a:lnTo>
                    <a:pt x="77598" y="184150"/>
                  </a:lnTo>
                  <a:lnTo>
                    <a:pt x="79503" y="186689"/>
                  </a:lnTo>
                  <a:lnTo>
                    <a:pt x="79503" y="198120"/>
                  </a:lnTo>
                  <a:lnTo>
                    <a:pt x="73661" y="204470"/>
                  </a:lnTo>
                  <a:lnTo>
                    <a:pt x="145543" y="204470"/>
                  </a:lnTo>
                  <a:lnTo>
                    <a:pt x="145543" y="193039"/>
                  </a:lnTo>
                  <a:lnTo>
                    <a:pt x="125096" y="193039"/>
                  </a:lnTo>
                  <a:lnTo>
                    <a:pt x="121921" y="190500"/>
                  </a:lnTo>
                  <a:lnTo>
                    <a:pt x="93346" y="161289"/>
                  </a:lnTo>
                  <a:close/>
                </a:path>
                <a:path w="407034" h="400050">
                  <a:moveTo>
                    <a:pt x="381712" y="144779"/>
                  </a:moveTo>
                  <a:lnTo>
                    <a:pt x="344679" y="144779"/>
                  </a:lnTo>
                  <a:lnTo>
                    <a:pt x="348362" y="148589"/>
                  </a:lnTo>
                  <a:lnTo>
                    <a:pt x="348362" y="181610"/>
                  </a:lnTo>
                  <a:lnTo>
                    <a:pt x="351156" y="184150"/>
                  </a:lnTo>
                  <a:lnTo>
                    <a:pt x="352934" y="186689"/>
                  </a:lnTo>
                  <a:lnTo>
                    <a:pt x="352934" y="198120"/>
                  </a:lnTo>
                  <a:lnTo>
                    <a:pt x="347219" y="204470"/>
                  </a:lnTo>
                  <a:lnTo>
                    <a:pt x="387643" y="204470"/>
                  </a:lnTo>
                  <a:lnTo>
                    <a:pt x="389824" y="199389"/>
                  </a:lnTo>
                  <a:lnTo>
                    <a:pt x="391860" y="193039"/>
                  </a:lnTo>
                  <a:lnTo>
                    <a:pt x="393134" y="185420"/>
                  </a:lnTo>
                  <a:lnTo>
                    <a:pt x="393574" y="179070"/>
                  </a:lnTo>
                  <a:lnTo>
                    <a:pt x="390753" y="161289"/>
                  </a:lnTo>
                  <a:lnTo>
                    <a:pt x="382906" y="146050"/>
                  </a:lnTo>
                  <a:lnTo>
                    <a:pt x="381712" y="144779"/>
                  </a:lnTo>
                  <a:close/>
                </a:path>
                <a:path w="407034" h="400050">
                  <a:moveTo>
                    <a:pt x="167387" y="129539"/>
                  </a:moveTo>
                  <a:lnTo>
                    <a:pt x="159132" y="129539"/>
                  </a:lnTo>
                  <a:lnTo>
                    <a:pt x="155576" y="133350"/>
                  </a:lnTo>
                  <a:lnTo>
                    <a:pt x="155576" y="139700"/>
                  </a:lnTo>
                  <a:lnTo>
                    <a:pt x="157481" y="143510"/>
                  </a:lnTo>
                  <a:lnTo>
                    <a:pt x="160021" y="144779"/>
                  </a:lnTo>
                  <a:lnTo>
                    <a:pt x="160021" y="184150"/>
                  </a:lnTo>
                  <a:lnTo>
                    <a:pt x="161418" y="185420"/>
                  </a:lnTo>
                  <a:lnTo>
                    <a:pt x="186056" y="185420"/>
                  </a:lnTo>
                  <a:lnTo>
                    <a:pt x="186056" y="198120"/>
                  </a:lnTo>
                  <a:lnTo>
                    <a:pt x="187707" y="199389"/>
                  </a:lnTo>
                  <a:lnTo>
                    <a:pt x="222886" y="199389"/>
                  </a:lnTo>
                  <a:lnTo>
                    <a:pt x="224537" y="198120"/>
                  </a:lnTo>
                  <a:lnTo>
                    <a:pt x="224537" y="179070"/>
                  </a:lnTo>
                  <a:lnTo>
                    <a:pt x="166244" y="179070"/>
                  </a:lnTo>
                  <a:lnTo>
                    <a:pt x="166244" y="144779"/>
                  </a:lnTo>
                  <a:lnTo>
                    <a:pt x="168911" y="143510"/>
                  </a:lnTo>
                  <a:lnTo>
                    <a:pt x="170816" y="139700"/>
                  </a:lnTo>
                  <a:lnTo>
                    <a:pt x="170816" y="133350"/>
                  </a:lnTo>
                  <a:lnTo>
                    <a:pt x="167387" y="129539"/>
                  </a:lnTo>
                  <a:close/>
                </a:path>
                <a:path w="407034" h="400050">
                  <a:moveTo>
                    <a:pt x="145543" y="144779"/>
                  </a:moveTo>
                  <a:lnTo>
                    <a:pt x="98934" y="144779"/>
                  </a:lnTo>
                  <a:lnTo>
                    <a:pt x="101093" y="146050"/>
                  </a:lnTo>
                  <a:lnTo>
                    <a:pt x="133605" y="177800"/>
                  </a:lnTo>
                  <a:lnTo>
                    <a:pt x="136780" y="181610"/>
                  </a:lnTo>
                  <a:lnTo>
                    <a:pt x="136780" y="186689"/>
                  </a:lnTo>
                  <a:lnTo>
                    <a:pt x="133605" y="190500"/>
                  </a:lnTo>
                  <a:lnTo>
                    <a:pt x="130303" y="193039"/>
                  </a:lnTo>
                  <a:lnTo>
                    <a:pt x="145543" y="193039"/>
                  </a:lnTo>
                  <a:lnTo>
                    <a:pt x="145543" y="144779"/>
                  </a:lnTo>
                  <a:close/>
                </a:path>
                <a:path w="407034" h="400050">
                  <a:moveTo>
                    <a:pt x="331852" y="161289"/>
                  </a:moveTo>
                  <a:lnTo>
                    <a:pt x="313183" y="161289"/>
                  </a:lnTo>
                  <a:lnTo>
                    <a:pt x="284608" y="190500"/>
                  </a:lnTo>
                  <a:lnTo>
                    <a:pt x="281433" y="193039"/>
                  </a:lnTo>
                  <a:lnTo>
                    <a:pt x="327026" y="193039"/>
                  </a:lnTo>
                  <a:lnTo>
                    <a:pt x="327026" y="186689"/>
                  </a:lnTo>
                  <a:lnTo>
                    <a:pt x="328931" y="184150"/>
                  </a:lnTo>
                  <a:lnTo>
                    <a:pt x="331852" y="181610"/>
                  </a:lnTo>
                  <a:lnTo>
                    <a:pt x="331852" y="161289"/>
                  </a:lnTo>
                  <a:close/>
                </a:path>
                <a:path w="407034" h="400050">
                  <a:moveTo>
                    <a:pt x="222886" y="160020"/>
                  </a:moveTo>
                  <a:lnTo>
                    <a:pt x="187707" y="160020"/>
                  </a:lnTo>
                  <a:lnTo>
                    <a:pt x="186056" y="161289"/>
                  </a:lnTo>
                  <a:lnTo>
                    <a:pt x="186056" y="179070"/>
                  </a:lnTo>
                  <a:lnTo>
                    <a:pt x="224537" y="179070"/>
                  </a:lnTo>
                  <a:lnTo>
                    <a:pt x="224537" y="161289"/>
                  </a:lnTo>
                  <a:lnTo>
                    <a:pt x="222886" y="160020"/>
                  </a:lnTo>
                  <a:close/>
                </a:path>
                <a:path w="407034" h="400050">
                  <a:moveTo>
                    <a:pt x="216663" y="129539"/>
                  </a:moveTo>
                  <a:lnTo>
                    <a:pt x="209424" y="129539"/>
                  </a:lnTo>
                  <a:lnTo>
                    <a:pt x="205868" y="133350"/>
                  </a:lnTo>
                  <a:lnTo>
                    <a:pt x="205868" y="140970"/>
                  </a:lnTo>
                  <a:lnTo>
                    <a:pt x="209424" y="144779"/>
                  </a:lnTo>
                  <a:lnTo>
                    <a:pt x="216790" y="144779"/>
                  </a:lnTo>
                  <a:lnTo>
                    <a:pt x="219457" y="143510"/>
                  </a:lnTo>
                  <a:lnTo>
                    <a:pt x="220600" y="139700"/>
                  </a:lnTo>
                  <a:lnTo>
                    <a:pt x="246635" y="139700"/>
                  </a:lnTo>
                  <a:lnTo>
                    <a:pt x="246635" y="135889"/>
                  </a:lnTo>
                  <a:lnTo>
                    <a:pt x="245238" y="133350"/>
                  </a:lnTo>
                  <a:lnTo>
                    <a:pt x="220346" y="133350"/>
                  </a:lnTo>
                  <a:lnTo>
                    <a:pt x="219076" y="132079"/>
                  </a:lnTo>
                  <a:lnTo>
                    <a:pt x="216663" y="129539"/>
                  </a:lnTo>
                  <a:close/>
                </a:path>
                <a:path w="407034" h="400050">
                  <a:moveTo>
                    <a:pt x="261748" y="40639"/>
                  </a:moveTo>
                  <a:lnTo>
                    <a:pt x="144654" y="40639"/>
                  </a:lnTo>
                  <a:lnTo>
                    <a:pt x="150623" y="46989"/>
                  </a:lnTo>
                  <a:lnTo>
                    <a:pt x="150623" y="57150"/>
                  </a:lnTo>
                  <a:lnTo>
                    <a:pt x="148718" y="60960"/>
                  </a:lnTo>
                  <a:lnTo>
                    <a:pt x="145797" y="63500"/>
                  </a:lnTo>
                  <a:lnTo>
                    <a:pt x="145797" y="104139"/>
                  </a:lnTo>
                  <a:lnTo>
                    <a:pt x="142114" y="107950"/>
                  </a:lnTo>
                  <a:lnTo>
                    <a:pt x="100204" y="107950"/>
                  </a:lnTo>
                  <a:lnTo>
                    <a:pt x="97791" y="110489"/>
                  </a:lnTo>
                  <a:lnTo>
                    <a:pt x="94235" y="113029"/>
                  </a:lnTo>
                  <a:lnTo>
                    <a:pt x="194946" y="113029"/>
                  </a:lnTo>
                  <a:lnTo>
                    <a:pt x="194946" y="93979"/>
                  </a:lnTo>
                  <a:lnTo>
                    <a:pt x="188815" y="91439"/>
                  </a:lnTo>
                  <a:lnTo>
                    <a:pt x="183993" y="86360"/>
                  </a:lnTo>
                  <a:lnTo>
                    <a:pt x="180837" y="80010"/>
                  </a:lnTo>
                  <a:lnTo>
                    <a:pt x="179706" y="72389"/>
                  </a:lnTo>
                  <a:lnTo>
                    <a:pt x="181556" y="63500"/>
                  </a:lnTo>
                  <a:lnTo>
                    <a:pt x="186596" y="55879"/>
                  </a:lnTo>
                  <a:lnTo>
                    <a:pt x="194065" y="50800"/>
                  </a:lnTo>
                  <a:lnTo>
                    <a:pt x="203201" y="49529"/>
                  </a:lnTo>
                  <a:lnTo>
                    <a:pt x="255906" y="49529"/>
                  </a:lnTo>
                  <a:lnTo>
                    <a:pt x="255906" y="46989"/>
                  </a:lnTo>
                  <a:lnTo>
                    <a:pt x="261748" y="40639"/>
                  </a:lnTo>
                  <a:close/>
                </a:path>
                <a:path w="407034" h="400050">
                  <a:moveTo>
                    <a:pt x="353886" y="86360"/>
                  </a:moveTo>
                  <a:lnTo>
                    <a:pt x="323470" y="86360"/>
                  </a:lnTo>
                  <a:lnTo>
                    <a:pt x="329312" y="92710"/>
                  </a:lnTo>
                  <a:lnTo>
                    <a:pt x="329312" y="106679"/>
                  </a:lnTo>
                  <a:lnTo>
                    <a:pt x="323470" y="113029"/>
                  </a:lnTo>
                  <a:lnTo>
                    <a:pt x="358151" y="113029"/>
                  </a:lnTo>
                  <a:lnTo>
                    <a:pt x="358610" y="110489"/>
                  </a:lnTo>
                  <a:lnTo>
                    <a:pt x="357316" y="95250"/>
                  </a:lnTo>
                  <a:lnTo>
                    <a:pt x="353886" y="86360"/>
                  </a:lnTo>
                  <a:close/>
                </a:path>
                <a:path w="407034" h="400050">
                  <a:moveTo>
                    <a:pt x="129287" y="86360"/>
                  </a:moveTo>
                  <a:lnTo>
                    <a:pt x="94235" y="86360"/>
                  </a:lnTo>
                  <a:lnTo>
                    <a:pt x="97791" y="88900"/>
                  </a:lnTo>
                  <a:lnTo>
                    <a:pt x="100204" y="91439"/>
                  </a:lnTo>
                  <a:lnTo>
                    <a:pt x="129287" y="91439"/>
                  </a:lnTo>
                  <a:lnTo>
                    <a:pt x="129287" y="86360"/>
                  </a:lnTo>
                  <a:close/>
                </a:path>
                <a:path w="407034" h="400050">
                  <a:moveTo>
                    <a:pt x="303729" y="40639"/>
                  </a:moveTo>
                  <a:lnTo>
                    <a:pt x="276099" y="40639"/>
                  </a:lnTo>
                  <a:lnTo>
                    <a:pt x="281941" y="46989"/>
                  </a:lnTo>
                  <a:lnTo>
                    <a:pt x="281941" y="57150"/>
                  </a:lnTo>
                  <a:lnTo>
                    <a:pt x="280036" y="60960"/>
                  </a:lnTo>
                  <a:lnTo>
                    <a:pt x="277115" y="63500"/>
                  </a:lnTo>
                  <a:lnTo>
                    <a:pt x="277115" y="91439"/>
                  </a:lnTo>
                  <a:lnTo>
                    <a:pt x="306325" y="91439"/>
                  </a:lnTo>
                  <a:lnTo>
                    <a:pt x="308738" y="88900"/>
                  </a:lnTo>
                  <a:lnTo>
                    <a:pt x="312294" y="86360"/>
                  </a:lnTo>
                  <a:lnTo>
                    <a:pt x="353886" y="86360"/>
                  </a:lnTo>
                  <a:lnTo>
                    <a:pt x="351926" y="81279"/>
                  </a:lnTo>
                  <a:lnTo>
                    <a:pt x="316694" y="53339"/>
                  </a:lnTo>
                  <a:lnTo>
                    <a:pt x="306833" y="52070"/>
                  </a:lnTo>
                  <a:lnTo>
                    <a:pt x="303729" y="40639"/>
                  </a:lnTo>
                  <a:close/>
                </a:path>
                <a:path w="407034" h="400050">
                  <a:moveTo>
                    <a:pt x="208281" y="63500"/>
                  </a:moveTo>
                  <a:lnTo>
                    <a:pt x="198121" y="63500"/>
                  </a:lnTo>
                  <a:lnTo>
                    <a:pt x="194057" y="67310"/>
                  </a:lnTo>
                  <a:lnTo>
                    <a:pt x="194057" y="77470"/>
                  </a:lnTo>
                  <a:lnTo>
                    <a:pt x="198121" y="81279"/>
                  </a:lnTo>
                  <a:lnTo>
                    <a:pt x="208281" y="81279"/>
                  </a:lnTo>
                  <a:lnTo>
                    <a:pt x="212472" y="77470"/>
                  </a:lnTo>
                  <a:lnTo>
                    <a:pt x="212472" y="67310"/>
                  </a:lnTo>
                  <a:lnTo>
                    <a:pt x="208281" y="63500"/>
                  </a:lnTo>
                  <a:close/>
                </a:path>
                <a:path w="407034" h="400050">
                  <a:moveTo>
                    <a:pt x="251969" y="0"/>
                  </a:moveTo>
                  <a:lnTo>
                    <a:pt x="213361" y="16510"/>
                  </a:lnTo>
                  <a:lnTo>
                    <a:pt x="203201" y="30479"/>
                  </a:lnTo>
                  <a:lnTo>
                    <a:pt x="300395" y="30479"/>
                  </a:lnTo>
                  <a:lnTo>
                    <a:pt x="289355" y="15239"/>
                  </a:lnTo>
                  <a:lnTo>
                    <a:pt x="272418" y="3810"/>
                  </a:lnTo>
                  <a:lnTo>
                    <a:pt x="251969" y="0"/>
                  </a:lnTo>
                  <a:close/>
                </a:path>
              </a:pathLst>
            </a:custGeom>
            <a:solidFill>
              <a:srgbClr val="F7F8F9"/>
            </a:solidFill>
          </p:spPr>
          <p:txBody>
            <a:bodyPr wrap="square" lIns="0" tIns="0" rIns="0" bIns="0" rtlCol="0"/>
            <a:lstStyle/>
            <a:p/>
          </p:txBody>
        </p:sp>
      </p:grpSp>
      <p:sp>
        <p:nvSpPr>
          <p:cNvPr id="12" name="object 12"/>
          <p:cNvSpPr txBox="1"/>
          <p:nvPr/>
        </p:nvSpPr>
        <p:spPr>
          <a:xfrm>
            <a:off x="2258948" y="755141"/>
            <a:ext cx="2145665" cy="546735"/>
          </a:xfrm>
          <a:prstGeom prst="rect">
            <a:avLst/>
          </a:prstGeom>
        </p:spPr>
        <p:txBody>
          <a:bodyPr vert="horz" wrap="square" lIns="0" tIns="43815" rIns="0" bIns="0" rtlCol="0">
            <a:spAutoFit/>
          </a:bodyPr>
          <a:lstStyle/>
          <a:p>
            <a:pPr marL="474345" marR="5080" indent="-462280">
              <a:lnSpc>
                <a:spcPts val="1940"/>
              </a:lnSpc>
              <a:spcBef>
                <a:spcPts val="345"/>
              </a:spcBef>
            </a:pPr>
            <a:r>
              <a:rPr sz="1800" dirty="0">
                <a:solidFill>
                  <a:srgbClr val="FFFFFF"/>
                </a:solidFill>
                <a:latin typeface="Microsoft Sans Serif" panose="020B0604020202020204"/>
                <a:cs typeface="Microsoft Sans Serif" panose="020B0604020202020204"/>
              </a:rPr>
              <a:t>HPE</a:t>
            </a:r>
            <a:r>
              <a:rPr sz="1800" spc="-30" dirty="0">
                <a:solidFill>
                  <a:srgbClr val="FFFFFF"/>
                </a:solidFill>
                <a:latin typeface="Microsoft Sans Serif" panose="020B0604020202020204"/>
                <a:cs typeface="Microsoft Sans Serif" panose="020B0604020202020204"/>
              </a:rPr>
              <a:t> </a:t>
            </a:r>
            <a:r>
              <a:rPr sz="1800" dirty="0">
                <a:solidFill>
                  <a:srgbClr val="FFFFFF"/>
                </a:solidFill>
                <a:latin typeface="Microsoft Sans Serif" panose="020B0604020202020204"/>
                <a:cs typeface="Microsoft Sans Serif" panose="020B0604020202020204"/>
              </a:rPr>
              <a:t>ProLiant</a:t>
            </a:r>
            <a:r>
              <a:rPr sz="1800" spc="-35" dirty="0">
                <a:solidFill>
                  <a:srgbClr val="FFFFFF"/>
                </a:solidFill>
                <a:latin typeface="Microsoft Sans Serif" panose="020B0604020202020204"/>
                <a:cs typeface="Microsoft Sans Serif" panose="020B0604020202020204"/>
              </a:rPr>
              <a:t> </a:t>
            </a:r>
            <a:r>
              <a:rPr sz="1800" spc="-20" dirty="0">
                <a:solidFill>
                  <a:srgbClr val="FFFFFF"/>
                </a:solidFill>
                <a:latin typeface="Microsoft Sans Serif" panose="020B0604020202020204"/>
                <a:cs typeface="Microsoft Sans Serif" panose="020B0604020202020204"/>
              </a:rPr>
              <a:t>DL110 </a:t>
            </a:r>
            <a:r>
              <a:rPr sz="1800" dirty="0">
                <a:solidFill>
                  <a:srgbClr val="FFFFFF"/>
                </a:solidFill>
                <a:latin typeface="Microsoft Sans Serif" panose="020B0604020202020204"/>
                <a:cs typeface="Microsoft Sans Serif" panose="020B0604020202020204"/>
              </a:rPr>
              <a:t>Gen10</a:t>
            </a:r>
            <a:r>
              <a:rPr sz="1800" spc="-25" dirty="0">
                <a:solidFill>
                  <a:srgbClr val="FFFFFF"/>
                </a:solidFill>
                <a:latin typeface="Microsoft Sans Serif" panose="020B0604020202020204"/>
                <a:cs typeface="Microsoft Sans Serif" panose="020B0604020202020204"/>
              </a:rPr>
              <a:t> </a:t>
            </a:r>
            <a:r>
              <a:rPr sz="1800" spc="-20" dirty="0">
                <a:solidFill>
                  <a:srgbClr val="FFFFFF"/>
                </a:solidFill>
                <a:latin typeface="Microsoft Sans Serif" panose="020B0604020202020204"/>
                <a:cs typeface="Microsoft Sans Serif" panose="020B0604020202020204"/>
              </a:rPr>
              <a:t>Plus</a:t>
            </a:r>
            <a:endParaRPr sz="1800">
              <a:latin typeface="Microsoft Sans Serif" panose="020B0604020202020204"/>
              <a:cs typeface="Microsoft Sans Serif" panose="020B0604020202020204"/>
            </a:endParaRPr>
          </a:p>
        </p:txBody>
      </p:sp>
      <p:sp>
        <p:nvSpPr>
          <p:cNvPr id="13" name="object 13"/>
          <p:cNvSpPr txBox="1"/>
          <p:nvPr/>
        </p:nvSpPr>
        <p:spPr>
          <a:xfrm>
            <a:off x="7804784" y="810259"/>
            <a:ext cx="3742690" cy="1704339"/>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7F8F9"/>
                </a:solidFill>
                <a:latin typeface="Microsoft Sans Serif" panose="020B0604020202020204"/>
                <a:cs typeface="Microsoft Sans Serif" panose="020B0604020202020204"/>
              </a:rPr>
              <a:t>X100</a:t>
            </a:r>
            <a:r>
              <a:rPr sz="1800" spc="-3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5G</a:t>
            </a:r>
            <a:r>
              <a:rPr sz="1800" spc="-2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RAN</a:t>
            </a:r>
            <a:r>
              <a:rPr sz="1800" spc="-3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Accelerator</a:t>
            </a:r>
            <a:r>
              <a:rPr sz="1800" spc="-55" dirty="0">
                <a:solidFill>
                  <a:srgbClr val="F7F8F9"/>
                </a:solidFill>
                <a:latin typeface="Microsoft Sans Serif" panose="020B0604020202020204"/>
                <a:cs typeface="Microsoft Sans Serif" panose="020B0604020202020204"/>
              </a:rPr>
              <a:t> </a:t>
            </a:r>
            <a:r>
              <a:rPr sz="1800" spc="-20" dirty="0">
                <a:solidFill>
                  <a:srgbClr val="F7F8F9"/>
                </a:solidFill>
                <a:latin typeface="Microsoft Sans Serif" panose="020B0604020202020204"/>
                <a:cs typeface="Microsoft Sans Serif" panose="020B0604020202020204"/>
              </a:rPr>
              <a:t>Card</a:t>
            </a:r>
            <a:endParaRPr sz="1800">
              <a:latin typeface="Microsoft Sans Serif" panose="020B0604020202020204"/>
              <a:cs typeface="Microsoft Sans Serif" panose="020B0604020202020204"/>
            </a:endParaRPr>
          </a:p>
          <a:p>
            <a:pPr marL="2209165">
              <a:lnSpc>
                <a:spcPct val="100000"/>
              </a:lnSpc>
              <a:spcBef>
                <a:spcPts val="1305"/>
              </a:spcBef>
            </a:pPr>
            <a:r>
              <a:rPr sz="1400" dirty="0">
                <a:solidFill>
                  <a:srgbClr val="ACB9D0"/>
                </a:solidFill>
                <a:latin typeface="Microsoft Sans Serif" panose="020B0604020202020204"/>
                <a:cs typeface="Microsoft Sans Serif" panose="020B0604020202020204"/>
              </a:rPr>
              <a:t>Layer</a:t>
            </a:r>
            <a:r>
              <a:rPr sz="1400" spc="-40" dirty="0">
                <a:solidFill>
                  <a:srgbClr val="ACB9D0"/>
                </a:solidFill>
                <a:latin typeface="Microsoft Sans Serif" panose="020B0604020202020204"/>
                <a:cs typeface="Microsoft Sans Serif" panose="020B0604020202020204"/>
              </a:rPr>
              <a:t> </a:t>
            </a:r>
            <a:r>
              <a:rPr sz="1400" dirty="0">
                <a:solidFill>
                  <a:srgbClr val="ACB9D0"/>
                </a:solidFill>
                <a:latin typeface="Microsoft Sans Serif" panose="020B0604020202020204"/>
                <a:cs typeface="Microsoft Sans Serif" panose="020B0604020202020204"/>
              </a:rPr>
              <a:t>1 </a:t>
            </a:r>
            <a:r>
              <a:rPr sz="1400" spc="-10" dirty="0">
                <a:solidFill>
                  <a:srgbClr val="ACB9D0"/>
                </a:solidFill>
                <a:latin typeface="Microsoft Sans Serif" panose="020B0604020202020204"/>
                <a:cs typeface="Microsoft Sans Serif" panose="020B0604020202020204"/>
              </a:rPr>
              <a:t>Processing</a:t>
            </a:r>
            <a:endParaRPr sz="1400">
              <a:latin typeface="Microsoft Sans Serif" panose="020B0604020202020204"/>
              <a:cs typeface="Microsoft Sans Serif" panose="020B0604020202020204"/>
            </a:endParaRPr>
          </a:p>
          <a:p>
            <a:pPr marL="2209165" marR="594360">
              <a:lnSpc>
                <a:spcPct val="136000"/>
              </a:lnSpc>
              <a:spcBef>
                <a:spcPts val="10"/>
              </a:spcBef>
            </a:pPr>
            <a:r>
              <a:rPr sz="1050" spc="-10" dirty="0">
                <a:solidFill>
                  <a:srgbClr val="ACB9D0"/>
                </a:solidFill>
                <a:latin typeface="Microsoft Sans Serif" panose="020B0604020202020204"/>
                <a:cs typeface="Microsoft Sans Serif" panose="020B0604020202020204"/>
              </a:rPr>
              <a:t>Demodulation Beamforming </a:t>
            </a:r>
            <a:r>
              <a:rPr sz="1050" dirty="0">
                <a:solidFill>
                  <a:srgbClr val="ACB9D0"/>
                </a:solidFill>
                <a:latin typeface="Microsoft Sans Serif" panose="020B0604020202020204"/>
                <a:cs typeface="Microsoft Sans Serif" panose="020B0604020202020204"/>
              </a:rPr>
              <a:t>Channel</a:t>
            </a:r>
            <a:r>
              <a:rPr sz="1050" spc="-55" dirty="0">
                <a:solidFill>
                  <a:srgbClr val="ACB9D0"/>
                </a:solidFill>
                <a:latin typeface="Microsoft Sans Serif" panose="020B0604020202020204"/>
                <a:cs typeface="Microsoft Sans Serif" panose="020B0604020202020204"/>
              </a:rPr>
              <a:t> </a:t>
            </a:r>
            <a:r>
              <a:rPr sz="1050" spc="-10" dirty="0">
                <a:solidFill>
                  <a:srgbClr val="ACB9D0"/>
                </a:solidFill>
                <a:latin typeface="Microsoft Sans Serif" panose="020B0604020202020204"/>
                <a:cs typeface="Microsoft Sans Serif" panose="020B0604020202020204"/>
              </a:rPr>
              <a:t>coding</a:t>
            </a:r>
            <a:endParaRPr sz="1050">
              <a:latin typeface="Microsoft Sans Serif" panose="020B0604020202020204"/>
              <a:cs typeface="Microsoft Sans Serif" panose="020B0604020202020204"/>
            </a:endParaRPr>
          </a:p>
          <a:p>
            <a:pPr marL="2209165" marR="635000">
              <a:lnSpc>
                <a:spcPts val="1210"/>
              </a:lnSpc>
              <a:spcBef>
                <a:spcPts val="540"/>
              </a:spcBef>
            </a:pPr>
            <a:r>
              <a:rPr sz="1050" dirty="0">
                <a:solidFill>
                  <a:srgbClr val="ACB9D0"/>
                </a:solidFill>
                <a:latin typeface="Microsoft Sans Serif" panose="020B0604020202020204"/>
                <a:cs typeface="Microsoft Sans Serif" panose="020B0604020202020204"/>
              </a:rPr>
              <a:t>Massive</a:t>
            </a:r>
            <a:r>
              <a:rPr sz="1050" spc="-45" dirty="0">
                <a:solidFill>
                  <a:srgbClr val="ACB9D0"/>
                </a:solidFill>
                <a:latin typeface="Microsoft Sans Serif" panose="020B0604020202020204"/>
                <a:cs typeface="Microsoft Sans Serif" panose="020B0604020202020204"/>
              </a:rPr>
              <a:t> </a:t>
            </a:r>
            <a:r>
              <a:rPr sz="1050" spc="-20" dirty="0">
                <a:solidFill>
                  <a:srgbClr val="ACB9D0"/>
                </a:solidFill>
                <a:latin typeface="Microsoft Sans Serif" panose="020B0604020202020204"/>
                <a:cs typeface="Microsoft Sans Serif" panose="020B0604020202020204"/>
              </a:rPr>
              <a:t>MIMO </a:t>
            </a:r>
            <a:r>
              <a:rPr sz="1050" spc="-10" dirty="0">
                <a:solidFill>
                  <a:srgbClr val="ACB9D0"/>
                </a:solidFill>
                <a:latin typeface="Microsoft Sans Serif" panose="020B0604020202020204"/>
                <a:cs typeface="Microsoft Sans Serif" panose="020B0604020202020204"/>
              </a:rPr>
              <a:t>computation</a:t>
            </a:r>
            <a:endParaRPr sz="1050">
              <a:latin typeface="Microsoft Sans Serif" panose="020B0604020202020204"/>
              <a:cs typeface="Microsoft Sans Serif" panose="020B0604020202020204"/>
            </a:endParaRPr>
          </a:p>
        </p:txBody>
      </p:sp>
      <p:sp>
        <p:nvSpPr>
          <p:cNvPr id="14" name="object 14"/>
          <p:cNvSpPr txBox="1">
            <a:spLocks noGrp="1"/>
          </p:cNvSpPr>
          <p:nvPr>
            <p:ph type="title"/>
          </p:nvPr>
        </p:nvSpPr>
        <p:spPr>
          <a:xfrm>
            <a:off x="7792084" y="470153"/>
            <a:ext cx="1224280" cy="299720"/>
          </a:xfrm>
          <a:prstGeom prst="rect">
            <a:avLst/>
          </a:prstGeom>
        </p:spPr>
        <p:txBody>
          <a:bodyPr vert="horz" wrap="square" lIns="0" tIns="12700" rIns="0" bIns="0" rtlCol="0">
            <a:spAutoFit/>
          </a:bodyPr>
          <a:lstStyle/>
          <a:p>
            <a:pPr marL="25400">
              <a:lnSpc>
                <a:spcPct val="100000"/>
              </a:lnSpc>
              <a:spcBef>
                <a:spcPts val="100"/>
              </a:spcBef>
            </a:pPr>
            <a:r>
              <a:rPr sz="1800" spc="-10" dirty="0">
                <a:solidFill>
                  <a:srgbClr val="DEE2EB"/>
                </a:solidFill>
              </a:rPr>
              <a:t>Qualcomm</a:t>
            </a:r>
            <a:r>
              <a:rPr sz="1050" spc="-15" baseline="60000" dirty="0">
                <a:solidFill>
                  <a:srgbClr val="DEE2EB"/>
                </a:solidFill>
              </a:rPr>
              <a:t>®</a:t>
            </a:r>
            <a:endParaRPr sz="1050" baseline="60000"/>
          </a:p>
        </p:txBody>
      </p:sp>
      <p:grpSp>
        <p:nvGrpSpPr>
          <p:cNvPr id="15" name="object 15"/>
          <p:cNvGrpSpPr/>
          <p:nvPr/>
        </p:nvGrpSpPr>
        <p:grpSpPr>
          <a:xfrm>
            <a:off x="248411" y="1712976"/>
            <a:ext cx="7762875" cy="1443355"/>
            <a:chOff x="248411" y="1712976"/>
            <a:chExt cx="7762875" cy="1443355"/>
          </a:xfrm>
        </p:grpSpPr>
        <p:pic>
          <p:nvPicPr>
            <p:cNvPr id="16" name="object 16"/>
            <p:cNvPicPr/>
            <p:nvPr/>
          </p:nvPicPr>
          <p:blipFill>
            <a:blip r:embed="rId5" cstate="print"/>
            <a:stretch>
              <a:fillRect/>
            </a:stretch>
          </p:blipFill>
          <p:spPr>
            <a:xfrm>
              <a:off x="6525006" y="2728499"/>
              <a:ext cx="1485812" cy="427704"/>
            </a:xfrm>
            <a:prstGeom prst="rect">
              <a:avLst/>
            </a:prstGeom>
          </p:spPr>
        </p:pic>
        <p:pic>
          <p:nvPicPr>
            <p:cNvPr id="17" name="object 17"/>
            <p:cNvPicPr/>
            <p:nvPr/>
          </p:nvPicPr>
          <p:blipFill>
            <a:blip r:embed="rId6" cstate="print"/>
            <a:stretch>
              <a:fillRect/>
            </a:stretch>
          </p:blipFill>
          <p:spPr>
            <a:xfrm>
              <a:off x="248411" y="1712976"/>
              <a:ext cx="6444995" cy="1040891"/>
            </a:xfrm>
            <a:prstGeom prst="rect">
              <a:avLst/>
            </a:prstGeom>
          </p:spPr>
        </p:pic>
      </p:grpSp>
      <p:sp>
        <p:nvSpPr>
          <p:cNvPr id="18" name="object 18"/>
          <p:cNvSpPr txBox="1"/>
          <p:nvPr/>
        </p:nvSpPr>
        <p:spPr>
          <a:xfrm>
            <a:off x="283463" y="3991355"/>
            <a:ext cx="1719580" cy="685800"/>
          </a:xfrm>
          <a:prstGeom prst="rect">
            <a:avLst/>
          </a:prstGeom>
          <a:solidFill>
            <a:srgbClr val="000000">
              <a:alpha val="79998"/>
            </a:srgbClr>
          </a:solidFill>
          <a:ln w="57150">
            <a:solidFill>
              <a:srgbClr val="0D5264"/>
            </a:solidFill>
          </a:ln>
        </p:spPr>
        <p:txBody>
          <a:bodyPr vert="horz" wrap="square" lIns="0" tIns="172085" rIns="0" bIns="0" rtlCol="0">
            <a:spAutoFit/>
          </a:bodyPr>
          <a:lstStyle/>
          <a:p>
            <a:pPr marL="410845">
              <a:lnSpc>
                <a:spcPct val="100000"/>
              </a:lnSpc>
              <a:spcBef>
                <a:spcPts val="1355"/>
              </a:spcBef>
            </a:pPr>
            <a:r>
              <a:rPr sz="1800" dirty="0">
                <a:solidFill>
                  <a:srgbClr val="FFFFFF"/>
                </a:solidFill>
                <a:latin typeface="Calibri" panose="020F0502020204030204"/>
                <a:cs typeface="Calibri" panose="020F0502020204030204"/>
              </a:rPr>
              <a:t>1U</a:t>
            </a:r>
            <a:r>
              <a:rPr sz="1800" spc="-20" dirty="0">
                <a:solidFill>
                  <a:srgbClr val="FFFFFF"/>
                </a:solidFill>
                <a:latin typeface="Calibri" panose="020F0502020204030204"/>
                <a:cs typeface="Calibri" panose="020F0502020204030204"/>
              </a:rPr>
              <a:t> </a:t>
            </a:r>
            <a:r>
              <a:rPr sz="1800" spc="-10" dirty="0">
                <a:solidFill>
                  <a:srgbClr val="FFFFFF"/>
                </a:solidFill>
                <a:latin typeface="Calibri" panose="020F0502020204030204"/>
                <a:cs typeface="Calibri" panose="020F0502020204030204"/>
              </a:rPr>
              <a:t>server</a:t>
            </a:r>
            <a:endParaRPr sz="1800">
              <a:latin typeface="Calibri" panose="020F0502020204030204"/>
              <a:cs typeface="Calibri" panose="020F0502020204030204"/>
            </a:endParaRPr>
          </a:p>
        </p:txBody>
      </p:sp>
      <p:sp>
        <p:nvSpPr>
          <p:cNvPr id="19" name="object 19"/>
          <p:cNvSpPr txBox="1"/>
          <p:nvPr/>
        </p:nvSpPr>
        <p:spPr>
          <a:xfrm>
            <a:off x="2177795" y="3989832"/>
            <a:ext cx="1719580" cy="685800"/>
          </a:xfrm>
          <a:prstGeom prst="rect">
            <a:avLst/>
          </a:prstGeom>
          <a:solidFill>
            <a:srgbClr val="000000">
              <a:alpha val="79998"/>
            </a:srgbClr>
          </a:solidFill>
          <a:ln w="57150">
            <a:solidFill>
              <a:srgbClr val="0D5264"/>
            </a:solidFill>
          </a:ln>
        </p:spPr>
        <p:txBody>
          <a:bodyPr vert="horz" wrap="square" lIns="0" tIns="53975" rIns="0" bIns="0" rtlCol="0">
            <a:spAutoFit/>
          </a:bodyPr>
          <a:lstStyle/>
          <a:p>
            <a:pPr algn="ctr">
              <a:lnSpc>
                <a:spcPct val="100000"/>
              </a:lnSpc>
              <a:spcBef>
                <a:spcPts val="425"/>
              </a:spcBef>
            </a:pPr>
            <a:r>
              <a:rPr sz="1800" dirty="0">
                <a:solidFill>
                  <a:srgbClr val="FFFFFF"/>
                </a:solidFill>
                <a:latin typeface="Calibri" panose="020F0502020204030204"/>
                <a:cs typeface="Calibri" panose="020F0502020204030204"/>
              </a:rPr>
              <a:t>Up</a:t>
            </a:r>
            <a:r>
              <a:rPr sz="1800" spc="-20"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to</a:t>
            </a:r>
            <a:r>
              <a:rPr sz="1800" spc="-15" dirty="0">
                <a:solidFill>
                  <a:srgbClr val="FFFFFF"/>
                </a:solidFill>
                <a:latin typeface="Calibri" panose="020F0502020204030204"/>
                <a:cs typeface="Calibri" panose="020F0502020204030204"/>
              </a:rPr>
              <a:t> </a:t>
            </a:r>
            <a:r>
              <a:rPr sz="1800" spc="-10" dirty="0">
                <a:solidFill>
                  <a:srgbClr val="FFFFFF"/>
                </a:solidFill>
                <a:latin typeface="Calibri" panose="020F0502020204030204"/>
                <a:cs typeface="Calibri" panose="020F0502020204030204"/>
              </a:rPr>
              <a:t>4xM.2</a:t>
            </a:r>
            <a:endParaRPr sz="1800">
              <a:latin typeface="Calibri" panose="020F0502020204030204"/>
              <a:cs typeface="Calibri" panose="020F0502020204030204"/>
            </a:endParaRPr>
          </a:p>
          <a:p>
            <a:pPr algn="ctr">
              <a:lnSpc>
                <a:spcPct val="100000"/>
              </a:lnSpc>
              <a:spcBef>
                <a:spcPts val="5"/>
              </a:spcBef>
            </a:pPr>
            <a:r>
              <a:rPr sz="1800" spc="-20" dirty="0">
                <a:solidFill>
                  <a:srgbClr val="FFFFFF"/>
                </a:solidFill>
                <a:latin typeface="Calibri" panose="020F0502020204030204"/>
                <a:cs typeface="Calibri" panose="020F0502020204030204"/>
              </a:rPr>
              <a:t>NVMe</a:t>
            </a:r>
            <a:endParaRPr sz="1800">
              <a:latin typeface="Calibri" panose="020F0502020204030204"/>
              <a:cs typeface="Calibri" panose="020F0502020204030204"/>
            </a:endParaRPr>
          </a:p>
        </p:txBody>
      </p:sp>
      <p:sp>
        <p:nvSpPr>
          <p:cNvPr id="20" name="object 20"/>
          <p:cNvSpPr txBox="1"/>
          <p:nvPr/>
        </p:nvSpPr>
        <p:spPr>
          <a:xfrm>
            <a:off x="277368" y="4866132"/>
            <a:ext cx="1720850" cy="685800"/>
          </a:xfrm>
          <a:prstGeom prst="rect">
            <a:avLst/>
          </a:prstGeom>
          <a:solidFill>
            <a:srgbClr val="000000">
              <a:alpha val="79998"/>
            </a:srgbClr>
          </a:solidFill>
          <a:ln w="57150">
            <a:solidFill>
              <a:srgbClr val="0D5264"/>
            </a:solidFill>
          </a:ln>
        </p:spPr>
        <p:txBody>
          <a:bodyPr vert="horz" wrap="square" lIns="0" tIns="98425" rIns="0" bIns="0" rtlCol="0">
            <a:spAutoFit/>
          </a:bodyPr>
          <a:lstStyle/>
          <a:p>
            <a:pPr marL="698500" marR="189865" indent="-502285">
              <a:lnSpc>
                <a:spcPts val="1840"/>
              </a:lnSpc>
              <a:spcBef>
                <a:spcPts val="775"/>
              </a:spcBef>
            </a:pPr>
            <a:r>
              <a:rPr sz="1800" dirty="0">
                <a:solidFill>
                  <a:srgbClr val="FFFFFF"/>
                </a:solidFill>
                <a:latin typeface="Calibri" panose="020F0502020204030204"/>
                <a:cs typeface="Calibri" panose="020F0502020204030204"/>
              </a:rPr>
              <a:t>Shallow</a:t>
            </a:r>
            <a:r>
              <a:rPr sz="1800" spc="-55" dirty="0">
                <a:solidFill>
                  <a:srgbClr val="FFFFFF"/>
                </a:solidFill>
                <a:latin typeface="Calibri" panose="020F0502020204030204"/>
                <a:cs typeface="Calibri" panose="020F0502020204030204"/>
              </a:rPr>
              <a:t> </a:t>
            </a:r>
            <a:r>
              <a:rPr sz="1800" spc="-10" dirty="0">
                <a:solidFill>
                  <a:srgbClr val="FFFFFF"/>
                </a:solidFill>
                <a:latin typeface="Calibri" panose="020F0502020204030204"/>
                <a:cs typeface="Calibri" panose="020F0502020204030204"/>
              </a:rPr>
              <a:t>depth </a:t>
            </a:r>
            <a:r>
              <a:rPr sz="1800" spc="-25" dirty="0">
                <a:solidFill>
                  <a:srgbClr val="FFFFFF"/>
                </a:solidFill>
                <a:latin typeface="Calibri" panose="020F0502020204030204"/>
                <a:cs typeface="Calibri" panose="020F0502020204030204"/>
              </a:rPr>
              <a:t>17"</a:t>
            </a:r>
            <a:endParaRPr sz="1800">
              <a:latin typeface="Calibri" panose="020F0502020204030204"/>
              <a:cs typeface="Calibri" panose="020F0502020204030204"/>
            </a:endParaRPr>
          </a:p>
        </p:txBody>
      </p:sp>
      <p:sp>
        <p:nvSpPr>
          <p:cNvPr id="21" name="object 21"/>
          <p:cNvSpPr txBox="1"/>
          <p:nvPr/>
        </p:nvSpPr>
        <p:spPr>
          <a:xfrm>
            <a:off x="4070603" y="4850891"/>
            <a:ext cx="1728470" cy="672465"/>
          </a:xfrm>
          <a:prstGeom prst="rect">
            <a:avLst/>
          </a:prstGeom>
          <a:solidFill>
            <a:srgbClr val="000000">
              <a:alpha val="79998"/>
            </a:srgbClr>
          </a:solidFill>
          <a:ln w="57150">
            <a:solidFill>
              <a:srgbClr val="0D5264"/>
            </a:solidFill>
          </a:ln>
        </p:spPr>
        <p:txBody>
          <a:bodyPr vert="horz" wrap="square" lIns="0" tIns="90805" rIns="0" bIns="0" rtlCol="0">
            <a:spAutoFit/>
          </a:bodyPr>
          <a:lstStyle/>
          <a:p>
            <a:pPr marL="487045" marR="313690" indent="-166370">
              <a:lnSpc>
                <a:spcPts val="1840"/>
              </a:lnSpc>
              <a:spcBef>
                <a:spcPts val="715"/>
              </a:spcBef>
            </a:pPr>
            <a:r>
              <a:rPr sz="1800" dirty="0">
                <a:solidFill>
                  <a:srgbClr val="FFFFFF"/>
                </a:solidFill>
                <a:latin typeface="Calibri" panose="020F0502020204030204"/>
                <a:cs typeface="Calibri" panose="020F0502020204030204"/>
              </a:rPr>
              <a:t>4xFHHL</a:t>
            </a:r>
            <a:r>
              <a:rPr sz="1800" spc="-70" dirty="0">
                <a:solidFill>
                  <a:srgbClr val="FFFFFF"/>
                </a:solidFill>
                <a:latin typeface="Calibri" panose="020F0502020204030204"/>
                <a:cs typeface="Calibri" panose="020F0502020204030204"/>
              </a:rPr>
              <a:t> </a:t>
            </a:r>
            <a:r>
              <a:rPr sz="1800" spc="-25" dirty="0">
                <a:solidFill>
                  <a:srgbClr val="FFFFFF"/>
                </a:solidFill>
                <a:latin typeface="Calibri" panose="020F0502020204030204"/>
                <a:cs typeface="Calibri" panose="020F0502020204030204"/>
              </a:rPr>
              <a:t>x16 </a:t>
            </a:r>
            <a:r>
              <a:rPr sz="1800" dirty="0">
                <a:solidFill>
                  <a:srgbClr val="FFFFFF"/>
                </a:solidFill>
                <a:latin typeface="Calibri" panose="020F0502020204030204"/>
                <a:cs typeface="Calibri" panose="020F0502020204030204"/>
              </a:rPr>
              <a:t>PCIe</a:t>
            </a:r>
            <a:r>
              <a:rPr sz="1800" spc="-30" dirty="0">
                <a:solidFill>
                  <a:srgbClr val="FFFFFF"/>
                </a:solidFill>
                <a:latin typeface="Calibri" panose="020F0502020204030204"/>
                <a:cs typeface="Calibri" panose="020F0502020204030204"/>
              </a:rPr>
              <a:t> </a:t>
            </a:r>
            <a:r>
              <a:rPr sz="1800" spc="-25" dirty="0">
                <a:solidFill>
                  <a:srgbClr val="FFFFFF"/>
                </a:solidFill>
                <a:latin typeface="Calibri" panose="020F0502020204030204"/>
                <a:cs typeface="Calibri" panose="020F0502020204030204"/>
              </a:rPr>
              <a:t>4.0</a:t>
            </a:r>
            <a:endParaRPr sz="1800">
              <a:latin typeface="Calibri" panose="020F0502020204030204"/>
              <a:cs typeface="Calibri" panose="020F0502020204030204"/>
            </a:endParaRPr>
          </a:p>
        </p:txBody>
      </p:sp>
      <p:sp>
        <p:nvSpPr>
          <p:cNvPr id="22" name="object 22"/>
          <p:cNvSpPr txBox="1"/>
          <p:nvPr/>
        </p:nvSpPr>
        <p:spPr>
          <a:xfrm>
            <a:off x="272795" y="5751576"/>
            <a:ext cx="2624455" cy="684530"/>
          </a:xfrm>
          <a:prstGeom prst="rect">
            <a:avLst/>
          </a:prstGeom>
          <a:solidFill>
            <a:srgbClr val="000000">
              <a:alpha val="79998"/>
            </a:srgbClr>
          </a:solidFill>
          <a:ln w="57150">
            <a:solidFill>
              <a:srgbClr val="0D5264"/>
            </a:solidFill>
          </a:ln>
        </p:spPr>
        <p:txBody>
          <a:bodyPr vert="horz" wrap="square" lIns="0" tIns="97155" rIns="0" bIns="0" rtlCol="0">
            <a:spAutoFit/>
          </a:bodyPr>
          <a:lstStyle/>
          <a:p>
            <a:pPr marL="555625" marR="369570" indent="-177165">
              <a:lnSpc>
                <a:spcPts val="1840"/>
              </a:lnSpc>
              <a:spcBef>
                <a:spcPts val="765"/>
              </a:spcBef>
            </a:pPr>
            <a:r>
              <a:rPr sz="1800" dirty="0">
                <a:solidFill>
                  <a:srgbClr val="FFFFFF"/>
                </a:solidFill>
                <a:latin typeface="Calibri" panose="020F0502020204030204"/>
                <a:cs typeface="Calibri" panose="020F0502020204030204"/>
              </a:rPr>
              <a:t>Single</a:t>
            </a:r>
            <a:r>
              <a:rPr sz="1800" spc="-55"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socket</a:t>
            </a:r>
            <a:r>
              <a:rPr sz="1800" spc="-65" dirty="0">
                <a:solidFill>
                  <a:srgbClr val="FFFFFF"/>
                </a:solidFill>
                <a:latin typeface="Calibri" panose="020F0502020204030204"/>
                <a:cs typeface="Calibri" panose="020F0502020204030204"/>
              </a:rPr>
              <a:t> </a:t>
            </a:r>
            <a:r>
              <a:rPr sz="1800" spc="-10" dirty="0">
                <a:solidFill>
                  <a:srgbClr val="FFFFFF"/>
                </a:solidFill>
                <a:latin typeface="Calibri" panose="020F0502020204030204"/>
                <a:cs typeface="Calibri" panose="020F0502020204030204"/>
              </a:rPr>
              <a:t>ICX-</a:t>
            </a:r>
            <a:r>
              <a:rPr sz="1800" spc="-65" dirty="0">
                <a:solidFill>
                  <a:srgbClr val="FFFFFF"/>
                </a:solidFill>
                <a:latin typeface="Calibri" panose="020F0502020204030204"/>
                <a:cs typeface="Calibri" panose="020F0502020204030204"/>
              </a:rPr>
              <a:t>SP, </a:t>
            </a:r>
            <a:r>
              <a:rPr sz="1800" dirty="0">
                <a:solidFill>
                  <a:srgbClr val="FFFFFF"/>
                </a:solidFill>
                <a:latin typeface="Calibri" panose="020F0502020204030204"/>
                <a:cs typeface="Calibri" panose="020F0502020204030204"/>
              </a:rPr>
              <a:t>up</a:t>
            </a:r>
            <a:r>
              <a:rPr sz="1800" spc="-10"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to</a:t>
            </a:r>
            <a:r>
              <a:rPr sz="1800" spc="-20"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205W</a:t>
            </a:r>
            <a:r>
              <a:rPr sz="1800" spc="-15" dirty="0">
                <a:solidFill>
                  <a:srgbClr val="FFFFFF"/>
                </a:solidFill>
                <a:latin typeface="Calibri" panose="020F0502020204030204"/>
                <a:cs typeface="Calibri" panose="020F0502020204030204"/>
              </a:rPr>
              <a:t> </a:t>
            </a:r>
            <a:r>
              <a:rPr sz="1800" spc="-25" dirty="0">
                <a:solidFill>
                  <a:srgbClr val="FFFFFF"/>
                </a:solidFill>
                <a:latin typeface="Calibri" panose="020F0502020204030204"/>
                <a:cs typeface="Calibri" panose="020F0502020204030204"/>
              </a:rPr>
              <a:t>TDP</a:t>
            </a:r>
            <a:endParaRPr sz="1800">
              <a:latin typeface="Calibri" panose="020F0502020204030204"/>
              <a:cs typeface="Calibri" panose="020F0502020204030204"/>
            </a:endParaRPr>
          </a:p>
        </p:txBody>
      </p:sp>
      <p:sp>
        <p:nvSpPr>
          <p:cNvPr id="23" name="object 23"/>
          <p:cNvSpPr txBox="1"/>
          <p:nvPr/>
        </p:nvSpPr>
        <p:spPr>
          <a:xfrm>
            <a:off x="2177795" y="4879847"/>
            <a:ext cx="1719580" cy="672465"/>
          </a:xfrm>
          <a:prstGeom prst="rect">
            <a:avLst/>
          </a:prstGeom>
          <a:solidFill>
            <a:srgbClr val="000000">
              <a:alpha val="79998"/>
            </a:srgbClr>
          </a:solidFill>
          <a:ln w="57150">
            <a:solidFill>
              <a:srgbClr val="0D5264"/>
            </a:solidFill>
          </a:ln>
        </p:spPr>
        <p:txBody>
          <a:bodyPr vert="horz" wrap="square" lIns="0" tIns="62230" rIns="0" bIns="0" rtlCol="0">
            <a:spAutoFit/>
          </a:bodyPr>
          <a:lstStyle/>
          <a:p>
            <a:pPr algn="ctr">
              <a:lnSpc>
                <a:spcPts val="2020"/>
              </a:lnSpc>
              <a:spcBef>
                <a:spcPts val="490"/>
              </a:spcBef>
            </a:pPr>
            <a:r>
              <a:rPr sz="1800" dirty="0">
                <a:solidFill>
                  <a:srgbClr val="FFFFFF"/>
                </a:solidFill>
                <a:latin typeface="Calibri" panose="020F0502020204030204"/>
                <a:cs typeface="Calibri" panose="020F0502020204030204"/>
              </a:rPr>
              <a:t>Up</a:t>
            </a:r>
            <a:r>
              <a:rPr sz="1800" spc="-20"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to</a:t>
            </a:r>
            <a:r>
              <a:rPr sz="1800" spc="-20"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8 </a:t>
            </a:r>
            <a:r>
              <a:rPr sz="1800" spc="-10" dirty="0">
                <a:solidFill>
                  <a:srgbClr val="FFFFFF"/>
                </a:solidFill>
                <a:latin typeface="Calibri" panose="020F0502020204030204"/>
                <a:cs typeface="Calibri" panose="020F0502020204030204"/>
              </a:rPr>
              <a:t>DIMMs</a:t>
            </a:r>
            <a:endParaRPr sz="1800">
              <a:latin typeface="Calibri" panose="020F0502020204030204"/>
              <a:cs typeface="Calibri" panose="020F0502020204030204"/>
            </a:endParaRPr>
          </a:p>
          <a:p>
            <a:pPr algn="ctr">
              <a:lnSpc>
                <a:spcPts val="1780"/>
              </a:lnSpc>
            </a:pPr>
            <a:r>
              <a:rPr sz="1600" spc="-10" dirty="0">
                <a:solidFill>
                  <a:srgbClr val="FFFFFF"/>
                </a:solidFill>
                <a:latin typeface="Calibri" panose="020F0502020204030204"/>
                <a:cs typeface="Calibri" panose="020F0502020204030204"/>
              </a:rPr>
              <a:t>(8–128GB)</a:t>
            </a:r>
            <a:endParaRPr sz="1600">
              <a:latin typeface="Calibri" panose="020F0502020204030204"/>
              <a:cs typeface="Calibri" panose="020F0502020204030204"/>
            </a:endParaRPr>
          </a:p>
        </p:txBody>
      </p:sp>
      <p:sp>
        <p:nvSpPr>
          <p:cNvPr id="24" name="object 24"/>
          <p:cNvSpPr txBox="1"/>
          <p:nvPr/>
        </p:nvSpPr>
        <p:spPr>
          <a:xfrm>
            <a:off x="4070603" y="3991355"/>
            <a:ext cx="1729739" cy="685800"/>
          </a:xfrm>
          <a:prstGeom prst="rect">
            <a:avLst/>
          </a:prstGeom>
          <a:solidFill>
            <a:srgbClr val="000000">
              <a:alpha val="79998"/>
            </a:srgbClr>
          </a:solidFill>
          <a:ln w="57150">
            <a:solidFill>
              <a:srgbClr val="0D5264"/>
            </a:solidFill>
          </a:ln>
        </p:spPr>
        <p:txBody>
          <a:bodyPr vert="horz" wrap="square" lIns="0" tIns="0" rIns="0" bIns="0" rtlCol="0">
            <a:spAutoFit/>
          </a:bodyPr>
          <a:lstStyle/>
          <a:p>
            <a:pPr marL="140970">
              <a:lnSpc>
                <a:spcPts val="1520"/>
              </a:lnSpc>
            </a:pPr>
            <a:r>
              <a:rPr sz="1800" dirty="0">
                <a:solidFill>
                  <a:srgbClr val="FFFFFF"/>
                </a:solidFill>
                <a:latin typeface="Calibri" panose="020F0502020204030204"/>
                <a:cs typeface="Calibri" panose="020F0502020204030204"/>
              </a:rPr>
              <a:t>Front</a:t>
            </a:r>
            <a:r>
              <a:rPr sz="1800" spc="-70" dirty="0">
                <a:solidFill>
                  <a:srgbClr val="FFFFFF"/>
                </a:solidFill>
                <a:latin typeface="Calibri" panose="020F0502020204030204"/>
                <a:cs typeface="Calibri" panose="020F0502020204030204"/>
              </a:rPr>
              <a:t> </a:t>
            </a:r>
            <a:r>
              <a:rPr sz="1800" spc="-10" dirty="0">
                <a:solidFill>
                  <a:srgbClr val="FFFFFF"/>
                </a:solidFill>
                <a:latin typeface="Calibri" panose="020F0502020204030204"/>
                <a:cs typeface="Calibri" panose="020F0502020204030204"/>
              </a:rPr>
              <a:t>mounting</a:t>
            </a:r>
            <a:endParaRPr sz="1800">
              <a:latin typeface="Calibri" panose="020F0502020204030204"/>
              <a:cs typeface="Calibri" panose="020F0502020204030204"/>
            </a:endParaRPr>
          </a:p>
          <a:p>
            <a:pPr marL="252730">
              <a:lnSpc>
                <a:spcPts val="1835"/>
              </a:lnSpc>
            </a:pPr>
            <a:r>
              <a:rPr sz="1800" dirty="0">
                <a:solidFill>
                  <a:srgbClr val="FFFFFF"/>
                </a:solidFill>
                <a:latin typeface="Calibri" panose="020F0502020204030204"/>
                <a:cs typeface="Calibri" panose="020F0502020204030204"/>
              </a:rPr>
              <a:t>Front</a:t>
            </a:r>
            <a:r>
              <a:rPr sz="1800" spc="-45"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to</a:t>
            </a:r>
            <a:r>
              <a:rPr sz="1800" spc="-50" dirty="0">
                <a:solidFill>
                  <a:srgbClr val="FFFFFF"/>
                </a:solidFill>
                <a:latin typeface="Calibri" panose="020F0502020204030204"/>
                <a:cs typeface="Calibri" panose="020F0502020204030204"/>
              </a:rPr>
              <a:t> </a:t>
            </a:r>
            <a:r>
              <a:rPr sz="1800" spc="-20" dirty="0">
                <a:solidFill>
                  <a:srgbClr val="FFFFFF"/>
                </a:solidFill>
                <a:latin typeface="Calibri" panose="020F0502020204030204"/>
                <a:cs typeface="Calibri" panose="020F0502020204030204"/>
              </a:rPr>
              <a:t>back</a:t>
            </a:r>
            <a:endParaRPr sz="1800">
              <a:latin typeface="Calibri" panose="020F0502020204030204"/>
              <a:cs typeface="Calibri" panose="020F0502020204030204"/>
            </a:endParaRPr>
          </a:p>
          <a:p>
            <a:pPr marL="231140">
              <a:lnSpc>
                <a:spcPts val="2000"/>
              </a:lnSpc>
            </a:pPr>
            <a:r>
              <a:rPr sz="1800" dirty="0">
                <a:solidFill>
                  <a:srgbClr val="FFFFFF"/>
                </a:solidFill>
                <a:latin typeface="Calibri" panose="020F0502020204030204"/>
                <a:cs typeface="Calibri" panose="020F0502020204030204"/>
              </a:rPr>
              <a:t>active</a:t>
            </a:r>
            <a:r>
              <a:rPr sz="1800" spc="-35" dirty="0">
                <a:solidFill>
                  <a:srgbClr val="FFFFFF"/>
                </a:solidFill>
                <a:latin typeface="Calibri" panose="020F0502020204030204"/>
                <a:cs typeface="Calibri" panose="020F0502020204030204"/>
              </a:rPr>
              <a:t> </a:t>
            </a:r>
            <a:r>
              <a:rPr sz="1800" spc="-10" dirty="0">
                <a:solidFill>
                  <a:srgbClr val="FFFFFF"/>
                </a:solidFill>
                <a:latin typeface="Calibri" panose="020F0502020204030204"/>
                <a:cs typeface="Calibri" panose="020F0502020204030204"/>
              </a:rPr>
              <a:t>cooling</a:t>
            </a:r>
            <a:endParaRPr sz="1800">
              <a:latin typeface="Calibri" panose="020F0502020204030204"/>
              <a:cs typeface="Calibri" panose="020F0502020204030204"/>
            </a:endParaRPr>
          </a:p>
        </p:txBody>
      </p:sp>
      <p:sp>
        <p:nvSpPr>
          <p:cNvPr id="25" name="object 25"/>
          <p:cNvSpPr txBox="1"/>
          <p:nvPr/>
        </p:nvSpPr>
        <p:spPr>
          <a:xfrm>
            <a:off x="3179064" y="5731764"/>
            <a:ext cx="2624455" cy="704215"/>
          </a:xfrm>
          <a:prstGeom prst="rect">
            <a:avLst/>
          </a:prstGeom>
          <a:solidFill>
            <a:srgbClr val="000000">
              <a:alpha val="79998"/>
            </a:srgbClr>
          </a:solidFill>
          <a:ln w="57150">
            <a:solidFill>
              <a:srgbClr val="0D5264"/>
            </a:solidFill>
          </a:ln>
        </p:spPr>
        <p:txBody>
          <a:bodyPr vert="horz" wrap="square" lIns="0" tIns="182245" rIns="0" bIns="0" rtlCol="0">
            <a:spAutoFit/>
          </a:bodyPr>
          <a:lstStyle/>
          <a:p>
            <a:pPr marL="471170">
              <a:lnSpc>
                <a:spcPct val="100000"/>
              </a:lnSpc>
              <a:spcBef>
                <a:spcPts val="1435"/>
              </a:spcBef>
            </a:pPr>
            <a:r>
              <a:rPr sz="1800" dirty="0">
                <a:solidFill>
                  <a:srgbClr val="FFFFFF"/>
                </a:solidFill>
                <a:latin typeface="Calibri" panose="020F0502020204030204"/>
                <a:cs typeface="Calibri" panose="020F0502020204030204"/>
              </a:rPr>
              <a:t>700W</a:t>
            </a:r>
            <a:r>
              <a:rPr sz="1800" spc="-25"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AC/</a:t>
            </a:r>
            <a:r>
              <a:rPr sz="1800" spc="-25"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DC</a:t>
            </a:r>
            <a:r>
              <a:rPr sz="1800" spc="-20" dirty="0">
                <a:solidFill>
                  <a:srgbClr val="FFFFFF"/>
                </a:solidFill>
                <a:latin typeface="Calibri" panose="020F0502020204030204"/>
                <a:cs typeface="Calibri" panose="020F0502020204030204"/>
              </a:rPr>
              <a:t> </a:t>
            </a:r>
            <a:r>
              <a:rPr sz="1800" spc="-25" dirty="0">
                <a:solidFill>
                  <a:srgbClr val="FFFFFF"/>
                </a:solidFill>
                <a:latin typeface="Calibri" panose="020F0502020204030204"/>
                <a:cs typeface="Calibri" panose="020F0502020204030204"/>
              </a:rPr>
              <a:t>PSU</a:t>
            </a:r>
            <a:endParaRPr sz="1800">
              <a:latin typeface="Calibri" panose="020F0502020204030204"/>
              <a:cs typeface="Calibri" panose="020F0502020204030204"/>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D283B"/>
          </a:solidFill>
        </p:spPr>
        <p:txBody>
          <a:bodyPr wrap="square" lIns="0" tIns="0" rIns="0" bIns="0" rtlCol="0"/>
          <a:lstStyle/>
          <a:p/>
        </p:txBody>
      </p:sp>
      <p:sp>
        <p:nvSpPr>
          <p:cNvPr id="3" name="object 3"/>
          <p:cNvSpPr txBox="1"/>
          <p:nvPr/>
        </p:nvSpPr>
        <p:spPr>
          <a:xfrm>
            <a:off x="11571223" y="6516116"/>
            <a:ext cx="138430" cy="147955"/>
          </a:xfrm>
          <a:prstGeom prst="rect">
            <a:avLst/>
          </a:prstGeom>
        </p:spPr>
        <p:txBody>
          <a:bodyPr vert="horz" wrap="square" lIns="0" tIns="12700" rIns="0" bIns="0" rtlCol="0">
            <a:spAutoFit/>
          </a:bodyPr>
          <a:lstStyle/>
          <a:p>
            <a:pPr marL="12700">
              <a:lnSpc>
                <a:spcPct val="100000"/>
              </a:lnSpc>
              <a:spcBef>
                <a:spcPts val="100"/>
              </a:spcBef>
            </a:pPr>
            <a:r>
              <a:rPr sz="800" spc="-25" dirty="0">
                <a:solidFill>
                  <a:srgbClr val="8497B8"/>
                </a:solidFill>
                <a:latin typeface="Microsoft Sans Serif" panose="020B0604020202020204"/>
                <a:cs typeface="Microsoft Sans Serif" panose="020B0604020202020204"/>
              </a:rPr>
              <a:t>10</a:t>
            </a:r>
            <a:endParaRPr sz="800">
              <a:latin typeface="Microsoft Sans Serif" panose="020B0604020202020204"/>
              <a:cs typeface="Microsoft Sans Serif" panose="020B0604020202020204"/>
            </a:endParaRPr>
          </a:p>
        </p:txBody>
      </p:sp>
      <p:sp>
        <p:nvSpPr>
          <p:cNvPr id="4" name="object 4"/>
          <p:cNvSpPr txBox="1"/>
          <p:nvPr/>
        </p:nvSpPr>
        <p:spPr>
          <a:xfrm>
            <a:off x="500278" y="6402730"/>
            <a:ext cx="2625725" cy="265430"/>
          </a:xfrm>
          <a:prstGeom prst="rect">
            <a:avLst/>
          </a:prstGeom>
        </p:spPr>
        <p:txBody>
          <a:bodyPr vert="horz" wrap="square" lIns="0" tIns="20955" rIns="0" bIns="0" rtlCol="0">
            <a:spAutoFit/>
          </a:bodyPr>
          <a:lstStyle/>
          <a:p>
            <a:pPr marL="12700" marR="5080">
              <a:lnSpc>
                <a:spcPts val="920"/>
              </a:lnSpc>
              <a:spcBef>
                <a:spcPts val="165"/>
              </a:spcBef>
            </a:pPr>
            <a:r>
              <a:rPr sz="800" dirty="0">
                <a:solidFill>
                  <a:srgbClr val="DEE2EB"/>
                </a:solidFill>
                <a:latin typeface="Microsoft Sans Serif" panose="020B0604020202020204"/>
                <a:cs typeface="Microsoft Sans Serif" panose="020B0604020202020204"/>
              </a:rPr>
              <a:t>Ref</a:t>
            </a:r>
            <a:r>
              <a:rPr sz="800" spc="-15" dirty="0">
                <a:solidFill>
                  <a:srgbClr val="DEE2EB"/>
                </a:solidFill>
                <a:latin typeface="Microsoft Sans Serif" panose="020B0604020202020204"/>
                <a:cs typeface="Microsoft Sans Serif" panose="020B0604020202020204"/>
              </a:rPr>
              <a:t> </a:t>
            </a:r>
            <a:r>
              <a:rPr sz="800" dirty="0">
                <a:solidFill>
                  <a:srgbClr val="DEE2EB"/>
                </a:solidFill>
                <a:latin typeface="Microsoft Sans Serif" panose="020B0604020202020204"/>
                <a:cs typeface="Microsoft Sans Serif" panose="020B0604020202020204"/>
              </a:rPr>
              <a:t>:</a:t>
            </a:r>
            <a:r>
              <a:rPr sz="800" spc="-20" dirty="0">
                <a:solidFill>
                  <a:srgbClr val="DEE2EB"/>
                </a:solidFill>
                <a:latin typeface="Microsoft Sans Serif" panose="020B0604020202020204"/>
                <a:cs typeface="Microsoft Sans Serif" panose="020B0604020202020204"/>
              </a:rPr>
              <a:t> </a:t>
            </a:r>
            <a:r>
              <a:rPr sz="800" dirty="0">
                <a:solidFill>
                  <a:srgbClr val="DEE2EB"/>
                </a:solidFill>
                <a:latin typeface="Microsoft Sans Serif" panose="020B0604020202020204"/>
                <a:cs typeface="Microsoft Sans Serif" panose="020B0604020202020204"/>
              </a:rPr>
              <a:t>According</a:t>
            </a:r>
            <a:r>
              <a:rPr sz="800" spc="5" dirty="0">
                <a:solidFill>
                  <a:srgbClr val="DEE2EB"/>
                </a:solidFill>
                <a:latin typeface="Microsoft Sans Serif" panose="020B0604020202020204"/>
                <a:cs typeface="Microsoft Sans Serif" panose="020B0604020202020204"/>
              </a:rPr>
              <a:t> </a:t>
            </a:r>
            <a:r>
              <a:rPr sz="800" dirty="0">
                <a:solidFill>
                  <a:srgbClr val="DEE2EB"/>
                </a:solidFill>
                <a:latin typeface="Microsoft Sans Serif" panose="020B0604020202020204"/>
                <a:cs typeface="Microsoft Sans Serif" panose="020B0604020202020204"/>
              </a:rPr>
              <a:t>to</a:t>
            </a:r>
            <a:r>
              <a:rPr sz="800" spc="-20" dirty="0">
                <a:solidFill>
                  <a:srgbClr val="DEE2EB"/>
                </a:solidFill>
                <a:latin typeface="Microsoft Sans Serif" panose="020B0604020202020204"/>
                <a:cs typeface="Microsoft Sans Serif" panose="020B0604020202020204"/>
              </a:rPr>
              <a:t> </a:t>
            </a:r>
            <a:r>
              <a:rPr sz="800" dirty="0">
                <a:solidFill>
                  <a:srgbClr val="DEE2EB"/>
                </a:solidFill>
                <a:latin typeface="Microsoft Sans Serif" panose="020B0604020202020204"/>
                <a:cs typeface="Microsoft Sans Serif" panose="020B0604020202020204"/>
              </a:rPr>
              <a:t>a</a:t>
            </a:r>
            <a:r>
              <a:rPr sz="800" spc="-15" dirty="0">
                <a:solidFill>
                  <a:srgbClr val="DEE2EB"/>
                </a:solidFill>
                <a:latin typeface="Microsoft Sans Serif" panose="020B0604020202020204"/>
                <a:cs typeface="Microsoft Sans Serif" panose="020B0604020202020204"/>
              </a:rPr>
              <a:t> </a:t>
            </a:r>
            <a:r>
              <a:rPr sz="800" spc="-10" dirty="0">
                <a:solidFill>
                  <a:srgbClr val="DEE2EB"/>
                </a:solidFill>
                <a:latin typeface="Microsoft Sans Serif" panose="020B0604020202020204"/>
                <a:cs typeface="Microsoft Sans Serif" panose="020B0604020202020204"/>
              </a:rPr>
              <a:t>comprehensive</a:t>
            </a:r>
            <a:r>
              <a:rPr sz="800" dirty="0">
                <a:solidFill>
                  <a:srgbClr val="DEE2EB"/>
                </a:solidFill>
                <a:latin typeface="Microsoft Sans Serif" panose="020B0604020202020204"/>
                <a:cs typeface="Microsoft Sans Serif" panose="020B0604020202020204"/>
              </a:rPr>
              <a:t> joint</a:t>
            </a:r>
            <a:r>
              <a:rPr sz="800" spc="30" dirty="0">
                <a:solidFill>
                  <a:srgbClr val="DEE2EB"/>
                </a:solidFill>
                <a:latin typeface="Microsoft Sans Serif" panose="020B0604020202020204"/>
                <a:cs typeface="Microsoft Sans Serif" panose="020B0604020202020204"/>
              </a:rPr>
              <a:t> </a:t>
            </a:r>
            <a:r>
              <a:rPr sz="800" dirty="0">
                <a:solidFill>
                  <a:srgbClr val="DEE2EB"/>
                </a:solidFill>
                <a:latin typeface="Microsoft Sans Serif" panose="020B0604020202020204"/>
                <a:cs typeface="Microsoft Sans Serif" panose="020B0604020202020204"/>
              </a:rPr>
              <a:t>study</a:t>
            </a:r>
            <a:r>
              <a:rPr sz="800" spc="-20" dirty="0">
                <a:solidFill>
                  <a:srgbClr val="DEE2EB"/>
                </a:solidFill>
                <a:latin typeface="Microsoft Sans Serif" panose="020B0604020202020204"/>
                <a:cs typeface="Microsoft Sans Serif" panose="020B0604020202020204"/>
              </a:rPr>
              <a:t> </a:t>
            </a:r>
            <a:r>
              <a:rPr sz="800" dirty="0">
                <a:solidFill>
                  <a:srgbClr val="DEE2EB"/>
                </a:solidFill>
                <a:latin typeface="Microsoft Sans Serif" panose="020B0604020202020204"/>
                <a:cs typeface="Microsoft Sans Serif" panose="020B0604020202020204"/>
              </a:rPr>
              <a:t>by</a:t>
            </a:r>
            <a:r>
              <a:rPr sz="800" spc="-20" dirty="0">
                <a:solidFill>
                  <a:srgbClr val="DEE2EB"/>
                </a:solidFill>
                <a:latin typeface="Microsoft Sans Serif" panose="020B0604020202020204"/>
                <a:cs typeface="Microsoft Sans Serif" panose="020B0604020202020204"/>
              </a:rPr>
              <a:t> </a:t>
            </a:r>
            <a:r>
              <a:rPr sz="800" spc="-10" dirty="0">
                <a:solidFill>
                  <a:srgbClr val="DEE2EB"/>
                </a:solidFill>
                <a:latin typeface="Microsoft Sans Serif" panose="020B0604020202020204"/>
                <a:cs typeface="Microsoft Sans Serif" panose="020B0604020202020204"/>
              </a:rPr>
              <a:t>Hewlett </a:t>
            </a:r>
            <a:r>
              <a:rPr sz="800" dirty="0">
                <a:solidFill>
                  <a:srgbClr val="DEE2EB"/>
                </a:solidFill>
                <a:latin typeface="Microsoft Sans Serif" panose="020B0604020202020204"/>
                <a:cs typeface="Microsoft Sans Serif" panose="020B0604020202020204"/>
              </a:rPr>
              <a:t>Packard</a:t>
            </a:r>
            <a:r>
              <a:rPr sz="800" spc="-20" dirty="0">
                <a:solidFill>
                  <a:srgbClr val="DEE2EB"/>
                </a:solidFill>
                <a:latin typeface="Microsoft Sans Serif" panose="020B0604020202020204"/>
                <a:cs typeface="Microsoft Sans Serif" panose="020B0604020202020204"/>
              </a:rPr>
              <a:t> </a:t>
            </a:r>
            <a:r>
              <a:rPr sz="800" spc="-10" dirty="0">
                <a:solidFill>
                  <a:srgbClr val="DEE2EB"/>
                </a:solidFill>
                <a:latin typeface="Microsoft Sans Serif" panose="020B0604020202020204"/>
                <a:cs typeface="Microsoft Sans Serif" panose="020B0604020202020204"/>
              </a:rPr>
              <a:t>Enterprise</a:t>
            </a:r>
            <a:r>
              <a:rPr sz="800" dirty="0">
                <a:solidFill>
                  <a:srgbClr val="DEE2EB"/>
                </a:solidFill>
                <a:latin typeface="Microsoft Sans Serif" panose="020B0604020202020204"/>
                <a:cs typeface="Microsoft Sans Serif" panose="020B0604020202020204"/>
              </a:rPr>
              <a:t> and</a:t>
            </a:r>
            <a:r>
              <a:rPr sz="800" spc="10" dirty="0">
                <a:solidFill>
                  <a:srgbClr val="DEE2EB"/>
                </a:solidFill>
                <a:latin typeface="Microsoft Sans Serif" panose="020B0604020202020204"/>
                <a:cs typeface="Microsoft Sans Serif" panose="020B0604020202020204"/>
              </a:rPr>
              <a:t> </a:t>
            </a:r>
            <a:r>
              <a:rPr sz="800" dirty="0">
                <a:solidFill>
                  <a:srgbClr val="DEE2EB"/>
                </a:solidFill>
                <a:latin typeface="Microsoft Sans Serif" panose="020B0604020202020204"/>
                <a:cs typeface="Microsoft Sans Serif" panose="020B0604020202020204"/>
              </a:rPr>
              <a:t>Qualcomm</a:t>
            </a:r>
            <a:r>
              <a:rPr sz="800" spc="-5" dirty="0">
                <a:solidFill>
                  <a:srgbClr val="DEE2EB"/>
                </a:solidFill>
                <a:latin typeface="Microsoft Sans Serif" panose="020B0604020202020204"/>
                <a:cs typeface="Microsoft Sans Serif" panose="020B0604020202020204"/>
              </a:rPr>
              <a:t> </a:t>
            </a:r>
            <a:r>
              <a:rPr sz="800" spc="-10" dirty="0">
                <a:solidFill>
                  <a:srgbClr val="DEE2EB"/>
                </a:solidFill>
                <a:latin typeface="Microsoft Sans Serif" panose="020B0604020202020204"/>
                <a:cs typeface="Microsoft Sans Serif" panose="020B0604020202020204"/>
              </a:rPr>
              <a:t>Technologies,</a:t>
            </a:r>
            <a:r>
              <a:rPr sz="800" spc="35" dirty="0">
                <a:solidFill>
                  <a:srgbClr val="DEE2EB"/>
                </a:solidFill>
                <a:latin typeface="Microsoft Sans Serif" panose="020B0604020202020204"/>
                <a:cs typeface="Microsoft Sans Serif" panose="020B0604020202020204"/>
              </a:rPr>
              <a:t> </a:t>
            </a:r>
            <a:r>
              <a:rPr sz="800" spc="-25" dirty="0">
                <a:solidFill>
                  <a:srgbClr val="DEE2EB"/>
                </a:solidFill>
                <a:latin typeface="Microsoft Sans Serif" panose="020B0604020202020204"/>
                <a:cs typeface="Microsoft Sans Serif" panose="020B0604020202020204"/>
              </a:rPr>
              <a:t>Inc</a:t>
            </a:r>
            <a:endParaRPr sz="800">
              <a:latin typeface="Microsoft Sans Serif" panose="020B0604020202020204"/>
              <a:cs typeface="Microsoft Sans Serif" panose="020B0604020202020204"/>
            </a:endParaRPr>
          </a:p>
        </p:txBody>
      </p:sp>
      <p:sp>
        <p:nvSpPr>
          <p:cNvPr id="5" name="object 5"/>
          <p:cNvSpPr/>
          <p:nvPr/>
        </p:nvSpPr>
        <p:spPr>
          <a:xfrm>
            <a:off x="493776" y="3500628"/>
            <a:ext cx="3216275" cy="0"/>
          </a:xfrm>
          <a:custGeom>
            <a:avLst/>
            <a:gdLst/>
            <a:ahLst/>
            <a:cxnLst/>
            <a:rect l="l" t="t" r="r" b="b"/>
            <a:pathLst>
              <a:path w="3216275">
                <a:moveTo>
                  <a:pt x="0" y="0"/>
                </a:moveTo>
                <a:lnTo>
                  <a:pt x="3216275" y="0"/>
                </a:lnTo>
              </a:path>
            </a:pathLst>
          </a:custGeom>
          <a:ln w="12700">
            <a:solidFill>
              <a:srgbClr val="ACB9CF"/>
            </a:solidFill>
          </a:ln>
        </p:spPr>
        <p:txBody>
          <a:bodyPr wrap="square" lIns="0" tIns="0" rIns="0" bIns="0" rtlCol="0"/>
          <a:lstStyle/>
          <a:p/>
        </p:txBody>
      </p:sp>
      <p:grpSp>
        <p:nvGrpSpPr>
          <p:cNvPr id="6" name="object 6"/>
          <p:cNvGrpSpPr/>
          <p:nvPr/>
        </p:nvGrpSpPr>
        <p:grpSpPr>
          <a:xfrm>
            <a:off x="0" y="0"/>
            <a:ext cx="2517775" cy="3318510"/>
            <a:chOff x="0" y="0"/>
            <a:chExt cx="2517775" cy="3318510"/>
          </a:xfrm>
        </p:grpSpPr>
        <p:pic>
          <p:nvPicPr>
            <p:cNvPr id="7" name="object 7"/>
            <p:cNvPicPr/>
            <p:nvPr/>
          </p:nvPicPr>
          <p:blipFill>
            <a:blip r:embed="rId1" cstate="print"/>
            <a:stretch>
              <a:fillRect/>
            </a:stretch>
          </p:blipFill>
          <p:spPr>
            <a:xfrm>
              <a:off x="0" y="0"/>
              <a:ext cx="2517647" cy="3318002"/>
            </a:xfrm>
            <a:prstGeom prst="rect">
              <a:avLst/>
            </a:prstGeom>
          </p:spPr>
        </p:pic>
        <p:pic>
          <p:nvPicPr>
            <p:cNvPr id="8" name="object 8"/>
            <p:cNvPicPr/>
            <p:nvPr/>
          </p:nvPicPr>
          <p:blipFill>
            <a:blip r:embed="rId2" cstate="print"/>
            <a:stretch>
              <a:fillRect/>
            </a:stretch>
          </p:blipFill>
          <p:spPr>
            <a:xfrm>
              <a:off x="39623" y="976883"/>
              <a:ext cx="1667256" cy="1656588"/>
            </a:xfrm>
            <a:prstGeom prst="rect">
              <a:avLst/>
            </a:prstGeom>
          </p:spPr>
        </p:pic>
      </p:grpSp>
      <p:sp>
        <p:nvSpPr>
          <p:cNvPr id="9" name="object 9"/>
          <p:cNvSpPr txBox="1"/>
          <p:nvPr/>
        </p:nvSpPr>
        <p:spPr>
          <a:xfrm>
            <a:off x="574040" y="1351280"/>
            <a:ext cx="547370" cy="355600"/>
          </a:xfrm>
          <a:prstGeom prst="rect">
            <a:avLst/>
          </a:prstGeom>
        </p:spPr>
        <p:txBody>
          <a:bodyPr vert="horz" wrap="square" lIns="0" tIns="13335" rIns="0" bIns="0" rtlCol="0">
            <a:spAutoFit/>
          </a:bodyPr>
          <a:lstStyle/>
          <a:p>
            <a:pPr marL="12700">
              <a:lnSpc>
                <a:spcPts val="1295"/>
              </a:lnSpc>
              <a:spcBef>
                <a:spcPts val="105"/>
              </a:spcBef>
            </a:pPr>
            <a:r>
              <a:rPr sz="1100" dirty="0">
                <a:solidFill>
                  <a:srgbClr val="F7F8F9"/>
                </a:solidFill>
                <a:latin typeface="Microsoft Sans Serif" panose="020B0604020202020204"/>
                <a:cs typeface="Microsoft Sans Serif" panose="020B0604020202020204"/>
              </a:rPr>
              <a:t>5G</a:t>
            </a:r>
            <a:r>
              <a:rPr sz="1100" spc="-15" dirty="0">
                <a:solidFill>
                  <a:srgbClr val="F7F8F9"/>
                </a:solidFill>
                <a:latin typeface="Microsoft Sans Serif" panose="020B0604020202020204"/>
                <a:cs typeface="Microsoft Sans Serif" panose="020B0604020202020204"/>
              </a:rPr>
              <a:t> </a:t>
            </a:r>
            <a:r>
              <a:rPr sz="1100" spc="-25" dirty="0">
                <a:solidFill>
                  <a:srgbClr val="F7F8F9"/>
                </a:solidFill>
                <a:latin typeface="Microsoft Sans Serif" panose="020B0604020202020204"/>
                <a:cs typeface="Microsoft Sans Serif" panose="020B0604020202020204"/>
              </a:rPr>
              <a:t>RAN</a:t>
            </a:r>
            <a:endParaRPr sz="1100">
              <a:latin typeface="Microsoft Sans Serif" panose="020B0604020202020204"/>
              <a:cs typeface="Microsoft Sans Serif" panose="020B0604020202020204"/>
            </a:endParaRPr>
          </a:p>
          <a:p>
            <a:pPr marL="12700">
              <a:lnSpc>
                <a:spcPts val="1295"/>
              </a:lnSpc>
            </a:pPr>
            <a:r>
              <a:rPr sz="1100" spc="-10" dirty="0">
                <a:solidFill>
                  <a:srgbClr val="F7F8F9"/>
                </a:solidFill>
                <a:latin typeface="Microsoft Sans Serif" panose="020B0604020202020204"/>
                <a:cs typeface="Microsoft Sans Serif" panose="020B0604020202020204"/>
              </a:rPr>
              <a:t>Platform</a:t>
            </a:r>
            <a:endParaRPr sz="1100">
              <a:latin typeface="Microsoft Sans Serif" panose="020B0604020202020204"/>
              <a:cs typeface="Microsoft Sans Serif" panose="020B0604020202020204"/>
            </a:endParaRPr>
          </a:p>
        </p:txBody>
      </p:sp>
      <p:sp>
        <p:nvSpPr>
          <p:cNvPr id="10" name="object 10"/>
          <p:cNvSpPr txBox="1"/>
          <p:nvPr/>
        </p:nvSpPr>
        <p:spPr>
          <a:xfrm>
            <a:off x="478942" y="2297937"/>
            <a:ext cx="3133090" cy="822325"/>
          </a:xfrm>
          <a:prstGeom prst="rect">
            <a:avLst/>
          </a:prstGeom>
        </p:spPr>
        <p:txBody>
          <a:bodyPr vert="horz" wrap="square" lIns="0" tIns="71120" rIns="0" bIns="0" rtlCol="0">
            <a:spAutoFit/>
          </a:bodyPr>
          <a:lstStyle/>
          <a:p>
            <a:pPr marL="12700" marR="5080">
              <a:lnSpc>
                <a:spcPts val="2920"/>
              </a:lnSpc>
              <a:spcBef>
                <a:spcPts val="560"/>
              </a:spcBef>
            </a:pPr>
            <a:r>
              <a:rPr sz="2800" spc="-10" dirty="0">
                <a:solidFill>
                  <a:srgbClr val="39A2B5"/>
                </a:solidFill>
                <a:latin typeface="Microsoft Sans Serif" panose="020B0604020202020204"/>
                <a:cs typeface="Microsoft Sans Serif" panose="020B0604020202020204"/>
              </a:rPr>
              <a:t>Next-</a:t>
            </a:r>
            <a:r>
              <a:rPr sz="2800" dirty="0">
                <a:solidFill>
                  <a:srgbClr val="39A2B5"/>
                </a:solidFill>
                <a:latin typeface="Microsoft Sans Serif" panose="020B0604020202020204"/>
                <a:cs typeface="Microsoft Sans Serif" panose="020B0604020202020204"/>
              </a:rPr>
              <a:t>generation</a:t>
            </a:r>
            <a:r>
              <a:rPr sz="2800" spc="-120" dirty="0">
                <a:solidFill>
                  <a:srgbClr val="39A2B5"/>
                </a:solidFill>
                <a:latin typeface="Microsoft Sans Serif" panose="020B0604020202020204"/>
                <a:cs typeface="Microsoft Sans Serif" panose="020B0604020202020204"/>
              </a:rPr>
              <a:t> </a:t>
            </a:r>
            <a:r>
              <a:rPr sz="2800" spc="-25" dirty="0">
                <a:solidFill>
                  <a:srgbClr val="39A2B5"/>
                </a:solidFill>
                <a:latin typeface="Microsoft Sans Serif" panose="020B0604020202020204"/>
                <a:cs typeface="Microsoft Sans Serif" panose="020B0604020202020204"/>
              </a:rPr>
              <a:t>5G </a:t>
            </a:r>
            <a:r>
              <a:rPr sz="2800" dirty="0">
                <a:solidFill>
                  <a:srgbClr val="39A2B5"/>
                </a:solidFill>
                <a:latin typeface="Microsoft Sans Serif" panose="020B0604020202020204"/>
                <a:cs typeface="Microsoft Sans Serif" panose="020B0604020202020204"/>
              </a:rPr>
              <a:t>virtual</a:t>
            </a:r>
            <a:r>
              <a:rPr sz="2800" spc="-65" dirty="0">
                <a:solidFill>
                  <a:srgbClr val="39A2B5"/>
                </a:solidFill>
                <a:latin typeface="Microsoft Sans Serif" panose="020B0604020202020204"/>
                <a:cs typeface="Microsoft Sans Serif" panose="020B0604020202020204"/>
              </a:rPr>
              <a:t> </a:t>
            </a:r>
            <a:r>
              <a:rPr sz="2800" dirty="0">
                <a:solidFill>
                  <a:srgbClr val="39A2B5"/>
                </a:solidFill>
                <a:latin typeface="Microsoft Sans Serif" panose="020B0604020202020204"/>
                <a:cs typeface="Microsoft Sans Serif" panose="020B0604020202020204"/>
              </a:rPr>
              <a:t>DU</a:t>
            </a:r>
            <a:r>
              <a:rPr sz="2800" spc="-35" dirty="0">
                <a:solidFill>
                  <a:srgbClr val="39A2B5"/>
                </a:solidFill>
                <a:latin typeface="Microsoft Sans Serif" panose="020B0604020202020204"/>
                <a:cs typeface="Microsoft Sans Serif" panose="020B0604020202020204"/>
              </a:rPr>
              <a:t> </a:t>
            </a:r>
            <a:r>
              <a:rPr sz="2800" spc="-10" dirty="0">
                <a:solidFill>
                  <a:srgbClr val="39A2B5"/>
                </a:solidFill>
                <a:latin typeface="Microsoft Sans Serif" panose="020B0604020202020204"/>
                <a:cs typeface="Microsoft Sans Serif" panose="020B0604020202020204"/>
              </a:rPr>
              <a:t>solution</a:t>
            </a:r>
            <a:endParaRPr sz="2800">
              <a:latin typeface="Microsoft Sans Serif" panose="020B0604020202020204"/>
              <a:cs typeface="Microsoft Sans Serif" panose="020B0604020202020204"/>
            </a:endParaRPr>
          </a:p>
        </p:txBody>
      </p:sp>
      <p:sp>
        <p:nvSpPr>
          <p:cNvPr id="11" name="object 11"/>
          <p:cNvSpPr txBox="1"/>
          <p:nvPr/>
        </p:nvSpPr>
        <p:spPr>
          <a:xfrm>
            <a:off x="481685" y="3640963"/>
            <a:ext cx="2968625"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DEE2EB"/>
                </a:solidFill>
                <a:latin typeface="Microsoft Sans Serif" panose="020B0604020202020204"/>
                <a:cs typeface="Microsoft Sans Serif" panose="020B0604020202020204"/>
              </a:rPr>
              <a:t>First</a:t>
            </a:r>
            <a:r>
              <a:rPr sz="1600" spc="-30" dirty="0">
                <a:solidFill>
                  <a:srgbClr val="DEE2EB"/>
                </a:solidFill>
                <a:latin typeface="Microsoft Sans Serif" panose="020B0604020202020204"/>
                <a:cs typeface="Microsoft Sans Serif" panose="020B0604020202020204"/>
              </a:rPr>
              <a:t> </a:t>
            </a:r>
            <a:r>
              <a:rPr sz="1600" dirty="0">
                <a:solidFill>
                  <a:srgbClr val="DEE2EB"/>
                </a:solidFill>
                <a:latin typeface="Microsoft Sans Serif" panose="020B0604020202020204"/>
                <a:cs typeface="Microsoft Sans Serif" panose="020B0604020202020204"/>
              </a:rPr>
              <a:t>fully</a:t>
            </a:r>
            <a:r>
              <a:rPr sz="1600" spc="-40" dirty="0">
                <a:solidFill>
                  <a:srgbClr val="DEE2EB"/>
                </a:solidFill>
                <a:latin typeface="Microsoft Sans Serif" panose="020B0604020202020204"/>
                <a:cs typeface="Microsoft Sans Serif" panose="020B0604020202020204"/>
              </a:rPr>
              <a:t> </a:t>
            </a:r>
            <a:r>
              <a:rPr sz="1600" dirty="0">
                <a:solidFill>
                  <a:srgbClr val="DEE2EB"/>
                </a:solidFill>
                <a:latin typeface="Microsoft Sans Serif" panose="020B0604020202020204"/>
                <a:cs typeface="Microsoft Sans Serif" panose="020B0604020202020204"/>
              </a:rPr>
              <a:t>optimized</a:t>
            </a:r>
            <a:r>
              <a:rPr sz="1600" spc="-35" dirty="0">
                <a:solidFill>
                  <a:srgbClr val="DEE2EB"/>
                </a:solidFill>
                <a:latin typeface="Microsoft Sans Serif" panose="020B0604020202020204"/>
                <a:cs typeface="Microsoft Sans Serif" panose="020B0604020202020204"/>
              </a:rPr>
              <a:t> </a:t>
            </a:r>
            <a:r>
              <a:rPr sz="1600" dirty="0">
                <a:solidFill>
                  <a:srgbClr val="DEE2EB"/>
                </a:solidFill>
                <a:latin typeface="Microsoft Sans Serif" panose="020B0604020202020204"/>
                <a:cs typeface="Microsoft Sans Serif" panose="020B0604020202020204"/>
              </a:rPr>
              <a:t>vDU</a:t>
            </a:r>
            <a:r>
              <a:rPr sz="1600" spc="-50" dirty="0">
                <a:solidFill>
                  <a:srgbClr val="DEE2EB"/>
                </a:solidFill>
                <a:latin typeface="Microsoft Sans Serif" panose="020B0604020202020204"/>
                <a:cs typeface="Microsoft Sans Serif" panose="020B0604020202020204"/>
              </a:rPr>
              <a:t> </a:t>
            </a:r>
            <a:r>
              <a:rPr sz="1600" spc="-10" dirty="0">
                <a:solidFill>
                  <a:srgbClr val="DEE2EB"/>
                </a:solidFill>
                <a:latin typeface="Microsoft Sans Serif" panose="020B0604020202020204"/>
                <a:cs typeface="Microsoft Sans Serif" panose="020B0604020202020204"/>
              </a:rPr>
              <a:t>solution</a:t>
            </a:r>
            <a:endParaRPr sz="1600">
              <a:latin typeface="Microsoft Sans Serif" panose="020B0604020202020204"/>
              <a:cs typeface="Microsoft Sans Serif" panose="020B0604020202020204"/>
            </a:endParaRPr>
          </a:p>
        </p:txBody>
      </p:sp>
      <p:grpSp>
        <p:nvGrpSpPr>
          <p:cNvPr id="12" name="object 12"/>
          <p:cNvGrpSpPr/>
          <p:nvPr/>
        </p:nvGrpSpPr>
        <p:grpSpPr>
          <a:xfrm>
            <a:off x="4293108" y="1455420"/>
            <a:ext cx="7899400" cy="5402580"/>
            <a:chOff x="4293108" y="1455420"/>
            <a:chExt cx="7899400" cy="5402580"/>
          </a:xfrm>
        </p:grpSpPr>
        <p:pic>
          <p:nvPicPr>
            <p:cNvPr id="13" name="object 13"/>
            <p:cNvPicPr/>
            <p:nvPr/>
          </p:nvPicPr>
          <p:blipFill>
            <a:blip r:embed="rId3" cstate="print"/>
            <a:stretch>
              <a:fillRect/>
            </a:stretch>
          </p:blipFill>
          <p:spPr>
            <a:xfrm>
              <a:off x="4293108" y="1455420"/>
              <a:ext cx="7898892" cy="5402579"/>
            </a:xfrm>
            <a:prstGeom prst="rect">
              <a:avLst/>
            </a:prstGeom>
          </p:spPr>
        </p:pic>
        <p:pic>
          <p:nvPicPr>
            <p:cNvPr id="14" name="object 14"/>
            <p:cNvPicPr/>
            <p:nvPr/>
          </p:nvPicPr>
          <p:blipFill>
            <a:blip r:embed="rId4" cstate="print"/>
            <a:stretch>
              <a:fillRect/>
            </a:stretch>
          </p:blipFill>
          <p:spPr>
            <a:xfrm>
              <a:off x="7874508" y="1726690"/>
              <a:ext cx="4317492" cy="5131309"/>
            </a:xfrm>
            <a:prstGeom prst="rect">
              <a:avLst/>
            </a:prstGeom>
          </p:spPr>
        </p:pic>
      </p:grpSp>
      <p:sp>
        <p:nvSpPr>
          <p:cNvPr id="15" name="object 15"/>
          <p:cNvSpPr txBox="1"/>
          <p:nvPr/>
        </p:nvSpPr>
        <p:spPr>
          <a:xfrm>
            <a:off x="4944871" y="2900298"/>
            <a:ext cx="473709"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445676"/>
                </a:solidFill>
                <a:latin typeface="Microsoft Sans Serif" panose="020B0604020202020204"/>
                <a:cs typeface="Microsoft Sans Serif" panose="020B0604020202020204"/>
              </a:rPr>
              <a:t>up</a:t>
            </a:r>
            <a:r>
              <a:rPr sz="1600" spc="-10" dirty="0">
                <a:solidFill>
                  <a:srgbClr val="445676"/>
                </a:solidFill>
                <a:latin typeface="Microsoft Sans Serif" panose="020B0604020202020204"/>
                <a:cs typeface="Microsoft Sans Serif" panose="020B0604020202020204"/>
              </a:rPr>
              <a:t> </a:t>
            </a:r>
            <a:r>
              <a:rPr sz="1600" spc="-25" dirty="0">
                <a:solidFill>
                  <a:srgbClr val="445676"/>
                </a:solidFill>
                <a:latin typeface="Microsoft Sans Serif" panose="020B0604020202020204"/>
                <a:cs typeface="Microsoft Sans Serif" panose="020B0604020202020204"/>
              </a:rPr>
              <a:t>to</a:t>
            </a:r>
            <a:endParaRPr sz="1600">
              <a:latin typeface="Microsoft Sans Serif" panose="020B0604020202020204"/>
              <a:cs typeface="Microsoft Sans Serif" panose="020B0604020202020204"/>
            </a:endParaRPr>
          </a:p>
        </p:txBody>
      </p:sp>
      <p:grpSp>
        <p:nvGrpSpPr>
          <p:cNvPr id="16" name="object 16"/>
          <p:cNvGrpSpPr/>
          <p:nvPr/>
        </p:nvGrpSpPr>
        <p:grpSpPr>
          <a:xfrm>
            <a:off x="4277867" y="2702051"/>
            <a:ext cx="3623310" cy="2373630"/>
            <a:chOff x="4277867" y="2702051"/>
            <a:chExt cx="3623310" cy="2373630"/>
          </a:xfrm>
        </p:grpSpPr>
        <p:pic>
          <p:nvPicPr>
            <p:cNvPr id="17" name="object 17"/>
            <p:cNvPicPr/>
            <p:nvPr/>
          </p:nvPicPr>
          <p:blipFill>
            <a:blip r:embed="rId5" cstate="print"/>
            <a:stretch>
              <a:fillRect/>
            </a:stretch>
          </p:blipFill>
          <p:spPr>
            <a:xfrm>
              <a:off x="4277867" y="2702051"/>
              <a:ext cx="1988058" cy="2373630"/>
            </a:xfrm>
            <a:prstGeom prst="rect">
              <a:avLst/>
            </a:prstGeom>
          </p:spPr>
        </p:pic>
        <p:pic>
          <p:nvPicPr>
            <p:cNvPr id="18" name="object 18"/>
            <p:cNvPicPr/>
            <p:nvPr/>
          </p:nvPicPr>
          <p:blipFill>
            <a:blip r:embed="rId6" cstate="print"/>
            <a:stretch>
              <a:fillRect/>
            </a:stretch>
          </p:blipFill>
          <p:spPr>
            <a:xfrm>
              <a:off x="4908803" y="2702051"/>
              <a:ext cx="2992374" cy="2373630"/>
            </a:xfrm>
            <a:prstGeom prst="rect">
              <a:avLst/>
            </a:prstGeom>
          </p:spPr>
        </p:pic>
      </p:grpSp>
      <p:sp>
        <p:nvSpPr>
          <p:cNvPr id="19" name="object 19"/>
          <p:cNvSpPr txBox="1"/>
          <p:nvPr/>
        </p:nvSpPr>
        <p:spPr>
          <a:xfrm>
            <a:off x="5113782" y="4264278"/>
            <a:ext cx="239458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39A2B5"/>
                </a:solidFill>
                <a:latin typeface="Microsoft Sans Serif" panose="020B0604020202020204"/>
                <a:cs typeface="Microsoft Sans Serif" panose="020B0604020202020204"/>
              </a:rPr>
              <a:t>Lower</a:t>
            </a:r>
            <a:r>
              <a:rPr sz="2000" spc="-15" dirty="0">
                <a:solidFill>
                  <a:srgbClr val="39A2B5"/>
                </a:solidFill>
                <a:latin typeface="Microsoft Sans Serif" panose="020B0604020202020204"/>
                <a:cs typeface="Microsoft Sans Serif" panose="020B0604020202020204"/>
              </a:rPr>
              <a:t> </a:t>
            </a:r>
            <a:r>
              <a:rPr sz="2000" dirty="0">
                <a:solidFill>
                  <a:srgbClr val="39A2B5"/>
                </a:solidFill>
                <a:latin typeface="Microsoft Sans Serif" panose="020B0604020202020204"/>
                <a:cs typeface="Microsoft Sans Serif" panose="020B0604020202020204"/>
              </a:rPr>
              <a:t>Operator</a:t>
            </a:r>
            <a:r>
              <a:rPr sz="2000" spc="-10" dirty="0">
                <a:solidFill>
                  <a:srgbClr val="39A2B5"/>
                </a:solidFill>
                <a:latin typeface="Microsoft Sans Serif" panose="020B0604020202020204"/>
                <a:cs typeface="Microsoft Sans Serif" panose="020B0604020202020204"/>
              </a:rPr>
              <a:t> </a:t>
            </a:r>
            <a:r>
              <a:rPr sz="2000" spc="-25" dirty="0">
                <a:solidFill>
                  <a:srgbClr val="39A2B5"/>
                </a:solidFill>
                <a:latin typeface="Microsoft Sans Serif" panose="020B0604020202020204"/>
                <a:cs typeface="Microsoft Sans Serif" panose="020B0604020202020204"/>
              </a:rPr>
              <a:t>TCO</a:t>
            </a:r>
            <a:endParaRPr sz="2000">
              <a:latin typeface="Microsoft Sans Serif" panose="020B0604020202020204"/>
              <a:cs typeface="Microsoft Sans Serif" panose="020B0604020202020204"/>
            </a:endParaRPr>
          </a:p>
        </p:txBody>
      </p:sp>
      <p:sp>
        <p:nvSpPr>
          <p:cNvPr id="20" name="object 20"/>
          <p:cNvSpPr txBox="1"/>
          <p:nvPr/>
        </p:nvSpPr>
        <p:spPr>
          <a:xfrm>
            <a:off x="8628380" y="2900298"/>
            <a:ext cx="473709"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445676"/>
                </a:solidFill>
                <a:latin typeface="Microsoft Sans Serif" panose="020B0604020202020204"/>
                <a:cs typeface="Microsoft Sans Serif" panose="020B0604020202020204"/>
              </a:rPr>
              <a:t>up</a:t>
            </a:r>
            <a:r>
              <a:rPr sz="1600" spc="-10" dirty="0">
                <a:solidFill>
                  <a:srgbClr val="445676"/>
                </a:solidFill>
                <a:latin typeface="Microsoft Sans Serif" panose="020B0604020202020204"/>
                <a:cs typeface="Microsoft Sans Serif" panose="020B0604020202020204"/>
              </a:rPr>
              <a:t> </a:t>
            </a:r>
            <a:r>
              <a:rPr sz="1600" spc="-25" dirty="0">
                <a:solidFill>
                  <a:srgbClr val="445676"/>
                </a:solidFill>
                <a:latin typeface="Microsoft Sans Serif" panose="020B0604020202020204"/>
                <a:cs typeface="Microsoft Sans Serif" panose="020B0604020202020204"/>
              </a:rPr>
              <a:t>to</a:t>
            </a:r>
            <a:endParaRPr sz="1600">
              <a:latin typeface="Microsoft Sans Serif" panose="020B0604020202020204"/>
              <a:cs typeface="Microsoft Sans Serif" panose="020B0604020202020204"/>
            </a:endParaRPr>
          </a:p>
        </p:txBody>
      </p:sp>
      <p:pic>
        <p:nvPicPr>
          <p:cNvPr id="21" name="object 21"/>
          <p:cNvPicPr/>
          <p:nvPr/>
        </p:nvPicPr>
        <p:blipFill>
          <a:blip r:embed="rId7" cstate="print"/>
          <a:stretch>
            <a:fillRect/>
          </a:stretch>
        </p:blipFill>
        <p:spPr>
          <a:xfrm>
            <a:off x="7959852" y="2702051"/>
            <a:ext cx="2617470" cy="2373630"/>
          </a:xfrm>
          <a:prstGeom prst="rect">
            <a:avLst/>
          </a:prstGeom>
        </p:spPr>
      </p:pic>
      <p:sp>
        <p:nvSpPr>
          <p:cNvPr id="22" name="object 22"/>
          <p:cNvSpPr txBox="1"/>
          <p:nvPr/>
        </p:nvSpPr>
        <p:spPr>
          <a:xfrm>
            <a:off x="4944871" y="3003880"/>
            <a:ext cx="5975350" cy="1383030"/>
          </a:xfrm>
          <a:prstGeom prst="rect">
            <a:avLst/>
          </a:prstGeom>
        </p:spPr>
        <p:txBody>
          <a:bodyPr vert="horz" wrap="square" lIns="0" tIns="13335" rIns="0" bIns="0" rtlCol="0">
            <a:spAutoFit/>
          </a:bodyPr>
          <a:lstStyle/>
          <a:p>
            <a:pPr marL="12700">
              <a:lnSpc>
                <a:spcPct val="100000"/>
              </a:lnSpc>
              <a:spcBef>
                <a:spcPts val="105"/>
              </a:spcBef>
              <a:tabLst>
                <a:tab pos="3695700" algn="l"/>
              </a:tabLst>
            </a:pPr>
            <a:r>
              <a:rPr sz="8900" spc="-25" dirty="0">
                <a:solidFill>
                  <a:srgbClr val="39A2B5"/>
                </a:solidFill>
                <a:latin typeface="Microsoft Sans Serif" panose="020B0604020202020204"/>
                <a:cs typeface="Microsoft Sans Serif" panose="020B0604020202020204"/>
              </a:rPr>
              <a:t>60%</a:t>
            </a:r>
            <a:r>
              <a:rPr sz="8900" dirty="0">
                <a:solidFill>
                  <a:srgbClr val="39A2B5"/>
                </a:solidFill>
                <a:latin typeface="Microsoft Sans Serif" panose="020B0604020202020204"/>
                <a:cs typeface="Microsoft Sans Serif" panose="020B0604020202020204"/>
              </a:rPr>
              <a:t>	</a:t>
            </a:r>
            <a:r>
              <a:rPr sz="8900" spc="-25" dirty="0">
                <a:solidFill>
                  <a:srgbClr val="2852DC"/>
                </a:solidFill>
                <a:latin typeface="Microsoft Sans Serif" panose="020B0604020202020204"/>
                <a:cs typeface="Microsoft Sans Serif" panose="020B0604020202020204"/>
              </a:rPr>
              <a:t>40%</a:t>
            </a:r>
            <a:endParaRPr sz="8900">
              <a:latin typeface="Microsoft Sans Serif" panose="020B0604020202020204"/>
              <a:cs typeface="Microsoft Sans Serif" panose="020B0604020202020204"/>
            </a:endParaRPr>
          </a:p>
        </p:txBody>
      </p:sp>
      <p:pic>
        <p:nvPicPr>
          <p:cNvPr id="23" name="object 23"/>
          <p:cNvPicPr/>
          <p:nvPr/>
        </p:nvPicPr>
        <p:blipFill>
          <a:blip r:embed="rId8" cstate="print"/>
          <a:stretch>
            <a:fillRect/>
          </a:stretch>
        </p:blipFill>
        <p:spPr>
          <a:xfrm>
            <a:off x="9220200" y="2702051"/>
            <a:ext cx="2362961" cy="2373630"/>
          </a:xfrm>
          <a:prstGeom prst="rect">
            <a:avLst/>
          </a:prstGeom>
        </p:spPr>
      </p:pic>
      <p:sp>
        <p:nvSpPr>
          <p:cNvPr id="24" name="object 24"/>
          <p:cNvSpPr txBox="1"/>
          <p:nvPr/>
        </p:nvSpPr>
        <p:spPr>
          <a:xfrm>
            <a:off x="8696070" y="4196841"/>
            <a:ext cx="299021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2852DC"/>
                </a:solidFill>
                <a:latin typeface="Microsoft Sans Serif" panose="020B0604020202020204"/>
                <a:cs typeface="Microsoft Sans Serif" panose="020B0604020202020204"/>
              </a:rPr>
              <a:t>Lower</a:t>
            </a:r>
            <a:r>
              <a:rPr sz="2000" spc="-10" dirty="0">
                <a:solidFill>
                  <a:srgbClr val="2852DC"/>
                </a:solidFill>
                <a:latin typeface="Microsoft Sans Serif" panose="020B0604020202020204"/>
                <a:cs typeface="Microsoft Sans Serif" panose="020B0604020202020204"/>
              </a:rPr>
              <a:t> </a:t>
            </a:r>
            <a:r>
              <a:rPr sz="2000" dirty="0">
                <a:solidFill>
                  <a:srgbClr val="2852DC"/>
                </a:solidFill>
                <a:latin typeface="Microsoft Sans Serif" panose="020B0604020202020204"/>
                <a:cs typeface="Microsoft Sans Serif" panose="020B0604020202020204"/>
              </a:rPr>
              <a:t>power</a:t>
            </a:r>
            <a:r>
              <a:rPr sz="2000" spc="-20" dirty="0">
                <a:solidFill>
                  <a:srgbClr val="2852DC"/>
                </a:solidFill>
                <a:latin typeface="Microsoft Sans Serif" panose="020B0604020202020204"/>
                <a:cs typeface="Microsoft Sans Serif" panose="020B0604020202020204"/>
              </a:rPr>
              <a:t> </a:t>
            </a:r>
            <a:r>
              <a:rPr sz="2000" spc="-10" dirty="0">
                <a:solidFill>
                  <a:srgbClr val="2852DC"/>
                </a:solidFill>
                <a:latin typeface="Microsoft Sans Serif" panose="020B0604020202020204"/>
                <a:cs typeface="Microsoft Sans Serif" panose="020B0604020202020204"/>
              </a:rPr>
              <a:t>consumption</a:t>
            </a:r>
            <a:endParaRPr sz="2000">
              <a:latin typeface="Microsoft Sans Serif" panose="020B0604020202020204"/>
              <a:cs typeface="Microsoft Sans Serif" panose="020B0604020202020204"/>
            </a:endParaRPr>
          </a:p>
        </p:txBody>
      </p:sp>
      <p:pic>
        <p:nvPicPr>
          <p:cNvPr id="25" name="object 25"/>
          <p:cNvPicPr/>
          <p:nvPr/>
        </p:nvPicPr>
        <p:blipFill>
          <a:blip r:embed="rId9" cstate="print"/>
          <a:stretch>
            <a:fillRect/>
          </a:stretch>
        </p:blipFill>
        <p:spPr>
          <a:xfrm>
            <a:off x="1792223" y="1110996"/>
            <a:ext cx="2226564" cy="931163"/>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83923" y="6536793"/>
            <a:ext cx="113030" cy="115570"/>
          </a:xfrm>
          <a:prstGeom prst="rect">
            <a:avLst/>
          </a:prstGeom>
        </p:spPr>
        <p:txBody>
          <a:bodyPr vert="horz" wrap="square" lIns="0" tIns="0" rIns="0" bIns="0" rtlCol="0">
            <a:spAutoFit/>
          </a:bodyPr>
          <a:lstStyle/>
          <a:p>
            <a:pPr>
              <a:lnSpc>
                <a:spcPts val="900"/>
              </a:lnSpc>
            </a:pPr>
            <a:r>
              <a:rPr sz="800" spc="-30" dirty="0">
                <a:solidFill>
                  <a:srgbClr val="8497B8"/>
                </a:solidFill>
                <a:latin typeface="Microsoft Sans Serif" panose="020B0604020202020204"/>
                <a:cs typeface="Microsoft Sans Serif" panose="020B0604020202020204"/>
              </a:rPr>
              <a:t>11</a:t>
            </a:r>
            <a:endParaRPr sz="800">
              <a:latin typeface="Microsoft Sans Serif" panose="020B0604020202020204"/>
              <a:cs typeface="Microsoft Sans Serif" panose="020B0604020202020204"/>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1" cstate="print"/>
            <a:stretch>
              <a:fillRect/>
            </a:stretch>
          </p:blipFill>
          <p:spPr>
            <a:xfrm>
              <a:off x="0" y="0"/>
              <a:ext cx="12192000" cy="6857999"/>
            </a:xfrm>
            <a:prstGeom prst="rect">
              <a:avLst/>
            </a:prstGeom>
          </p:spPr>
        </p:pic>
        <p:pic>
          <p:nvPicPr>
            <p:cNvPr id="5" name="object 5"/>
            <p:cNvPicPr/>
            <p:nvPr/>
          </p:nvPicPr>
          <p:blipFill>
            <a:blip r:embed="rId2" cstate="print"/>
            <a:stretch>
              <a:fillRect/>
            </a:stretch>
          </p:blipFill>
          <p:spPr>
            <a:xfrm>
              <a:off x="493776" y="1719072"/>
              <a:ext cx="11202924" cy="3956304"/>
            </a:xfrm>
            <a:prstGeom prst="rect">
              <a:avLst/>
            </a:prstGeom>
          </p:spPr>
        </p:pic>
        <p:pic>
          <p:nvPicPr>
            <p:cNvPr id="6" name="object 6"/>
            <p:cNvPicPr/>
            <p:nvPr/>
          </p:nvPicPr>
          <p:blipFill>
            <a:blip r:embed="rId3" cstate="print"/>
            <a:stretch>
              <a:fillRect/>
            </a:stretch>
          </p:blipFill>
          <p:spPr>
            <a:xfrm>
              <a:off x="4354067" y="1719072"/>
              <a:ext cx="7342632" cy="3956304"/>
            </a:xfrm>
            <a:prstGeom prst="rect">
              <a:avLst/>
            </a:prstGeom>
          </p:spPr>
        </p:pic>
      </p:grpSp>
      <p:sp>
        <p:nvSpPr>
          <p:cNvPr id="7" name="object 7"/>
          <p:cNvSpPr txBox="1">
            <a:spLocks noGrp="1"/>
          </p:cNvSpPr>
          <p:nvPr>
            <p:ph type="title"/>
          </p:nvPr>
        </p:nvSpPr>
        <p:spPr>
          <a:prstGeom prst="rect">
            <a:avLst/>
          </a:prstGeom>
        </p:spPr>
        <p:txBody>
          <a:bodyPr vert="horz" wrap="square" lIns="0" tIns="395473" rIns="0" bIns="0" rtlCol="0">
            <a:spAutoFit/>
          </a:bodyPr>
          <a:lstStyle/>
          <a:p>
            <a:pPr marL="583565">
              <a:lnSpc>
                <a:spcPct val="100000"/>
              </a:lnSpc>
              <a:spcBef>
                <a:spcPts val="100"/>
              </a:spcBef>
            </a:pPr>
            <a:r>
              <a:rPr dirty="0"/>
              <a:t>Driving</a:t>
            </a:r>
            <a:r>
              <a:rPr spc="155" dirty="0"/>
              <a:t> </a:t>
            </a:r>
            <a:r>
              <a:rPr dirty="0"/>
              <a:t>the</a:t>
            </a:r>
            <a:r>
              <a:rPr spc="165" dirty="0"/>
              <a:t> </a:t>
            </a:r>
            <a:r>
              <a:rPr dirty="0"/>
              <a:t>evolution</a:t>
            </a:r>
            <a:r>
              <a:rPr spc="145" dirty="0"/>
              <a:t> </a:t>
            </a:r>
            <a:r>
              <a:rPr dirty="0"/>
              <a:t>to</a:t>
            </a:r>
            <a:r>
              <a:rPr spc="175" dirty="0"/>
              <a:t> </a:t>
            </a:r>
            <a:r>
              <a:rPr dirty="0"/>
              <a:t>open,</a:t>
            </a:r>
            <a:r>
              <a:rPr spc="150" dirty="0"/>
              <a:t> </a:t>
            </a:r>
            <a:r>
              <a:rPr dirty="0"/>
              <a:t>virtualized</a:t>
            </a:r>
            <a:r>
              <a:rPr spc="155" dirty="0"/>
              <a:t> </a:t>
            </a:r>
            <a:r>
              <a:rPr dirty="0"/>
              <a:t>5G</a:t>
            </a:r>
            <a:r>
              <a:rPr spc="175" dirty="0"/>
              <a:t> </a:t>
            </a:r>
            <a:r>
              <a:rPr spc="-25" dirty="0"/>
              <a:t>RAN</a:t>
            </a:r>
            <a:endParaRPr spc="-25" dirty="0"/>
          </a:p>
        </p:txBody>
      </p:sp>
      <p:grpSp>
        <p:nvGrpSpPr>
          <p:cNvPr id="8" name="object 8"/>
          <p:cNvGrpSpPr/>
          <p:nvPr/>
        </p:nvGrpSpPr>
        <p:grpSpPr>
          <a:xfrm>
            <a:off x="324611" y="0"/>
            <a:ext cx="2673985" cy="581660"/>
            <a:chOff x="324611" y="0"/>
            <a:chExt cx="2673985" cy="581660"/>
          </a:xfrm>
        </p:grpSpPr>
        <p:pic>
          <p:nvPicPr>
            <p:cNvPr id="9" name="object 9"/>
            <p:cNvPicPr/>
            <p:nvPr/>
          </p:nvPicPr>
          <p:blipFill>
            <a:blip r:embed="rId4" cstate="print"/>
            <a:stretch>
              <a:fillRect/>
            </a:stretch>
          </p:blipFill>
          <p:spPr>
            <a:xfrm>
              <a:off x="324611" y="0"/>
              <a:ext cx="2673858" cy="581533"/>
            </a:xfrm>
            <a:prstGeom prst="rect">
              <a:avLst/>
            </a:prstGeom>
          </p:spPr>
        </p:pic>
        <p:pic>
          <p:nvPicPr>
            <p:cNvPr id="10" name="object 10"/>
            <p:cNvPicPr/>
            <p:nvPr/>
          </p:nvPicPr>
          <p:blipFill>
            <a:blip r:embed="rId5" cstate="print"/>
            <a:stretch>
              <a:fillRect/>
            </a:stretch>
          </p:blipFill>
          <p:spPr>
            <a:xfrm>
              <a:off x="495299" y="0"/>
              <a:ext cx="2325624" cy="388620"/>
            </a:xfrm>
            <a:prstGeom prst="rect">
              <a:avLst/>
            </a:prstGeom>
          </p:spPr>
        </p:pic>
      </p:grpSp>
      <p:sp>
        <p:nvSpPr>
          <p:cNvPr id="11" name="object 11"/>
          <p:cNvSpPr txBox="1"/>
          <p:nvPr/>
        </p:nvSpPr>
        <p:spPr>
          <a:xfrm>
            <a:off x="852627" y="78485"/>
            <a:ext cx="157861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7F8F9"/>
                </a:solidFill>
                <a:latin typeface="Microsoft Sans Serif" panose="020B0604020202020204"/>
                <a:cs typeface="Microsoft Sans Serif" panose="020B0604020202020204"/>
              </a:rPr>
              <a:t>Announcement</a:t>
            </a:r>
            <a:r>
              <a:rPr sz="1200" spc="480" dirty="0">
                <a:solidFill>
                  <a:srgbClr val="F7F8F9"/>
                </a:solidFill>
                <a:latin typeface="Microsoft Sans Serif" panose="020B0604020202020204"/>
                <a:cs typeface="Microsoft Sans Serif" panose="020B0604020202020204"/>
              </a:rPr>
              <a:t> </a:t>
            </a:r>
            <a:r>
              <a:rPr sz="1200" spc="-20" dirty="0">
                <a:solidFill>
                  <a:srgbClr val="F7F8F9"/>
                </a:solidFill>
                <a:latin typeface="Microsoft Sans Serif" panose="020B0604020202020204"/>
                <a:cs typeface="Microsoft Sans Serif" panose="020B0604020202020204"/>
              </a:rPr>
              <a:t>recap</a:t>
            </a:r>
            <a:endParaRPr sz="1200">
              <a:latin typeface="Microsoft Sans Serif" panose="020B0604020202020204"/>
              <a:cs typeface="Microsoft Sans Serif" panose="020B0604020202020204"/>
            </a:endParaRPr>
          </a:p>
        </p:txBody>
      </p:sp>
      <p:pic>
        <p:nvPicPr>
          <p:cNvPr id="12" name="object 12"/>
          <p:cNvPicPr/>
          <p:nvPr/>
        </p:nvPicPr>
        <p:blipFill>
          <a:blip r:embed="rId6" cstate="print"/>
          <a:stretch>
            <a:fillRect/>
          </a:stretch>
        </p:blipFill>
        <p:spPr>
          <a:xfrm>
            <a:off x="851916" y="3488435"/>
            <a:ext cx="3273552" cy="417575"/>
          </a:xfrm>
          <a:prstGeom prst="rect">
            <a:avLst/>
          </a:prstGeom>
        </p:spPr>
      </p:pic>
      <p:sp>
        <p:nvSpPr>
          <p:cNvPr id="13" name="object 13"/>
          <p:cNvSpPr txBox="1"/>
          <p:nvPr/>
        </p:nvSpPr>
        <p:spPr>
          <a:xfrm>
            <a:off x="5232019" y="2297049"/>
            <a:ext cx="6282055" cy="2762885"/>
          </a:xfrm>
          <a:prstGeom prst="rect">
            <a:avLst/>
          </a:prstGeom>
        </p:spPr>
        <p:txBody>
          <a:bodyPr vert="horz" wrap="square" lIns="0" tIns="59690" rIns="0" bIns="0" rtlCol="0">
            <a:spAutoFit/>
          </a:bodyPr>
          <a:lstStyle/>
          <a:p>
            <a:pPr marL="12700" marR="633730">
              <a:lnSpc>
                <a:spcPts val="2040"/>
              </a:lnSpc>
              <a:spcBef>
                <a:spcPts val="470"/>
              </a:spcBef>
            </a:pPr>
            <a:r>
              <a:rPr sz="2000" dirty="0">
                <a:solidFill>
                  <a:srgbClr val="F7F8F9"/>
                </a:solidFill>
                <a:latin typeface="Microsoft Sans Serif" panose="020B0604020202020204"/>
                <a:cs typeface="Microsoft Sans Serif" panose="020B0604020202020204"/>
              </a:rPr>
              <a:t>Next-generation</a:t>
            </a:r>
            <a:r>
              <a:rPr sz="2000" spc="295"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5G</a:t>
            </a:r>
            <a:r>
              <a:rPr sz="2000" spc="27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DUs</a:t>
            </a:r>
            <a:r>
              <a:rPr sz="2000" spc="275"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and</a:t>
            </a:r>
            <a:r>
              <a:rPr sz="2000" spc="28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RUs</a:t>
            </a:r>
            <a:r>
              <a:rPr sz="2000" spc="27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with</a:t>
            </a:r>
            <a:r>
              <a:rPr sz="2000" spc="300" dirty="0">
                <a:solidFill>
                  <a:srgbClr val="F7F8F9"/>
                </a:solidFill>
                <a:latin typeface="Microsoft Sans Serif" panose="020B0604020202020204"/>
                <a:cs typeface="Microsoft Sans Serif" panose="020B0604020202020204"/>
              </a:rPr>
              <a:t> </a:t>
            </a:r>
            <a:r>
              <a:rPr sz="2000" spc="-10" dirty="0">
                <a:solidFill>
                  <a:srgbClr val="F7F8F9"/>
                </a:solidFill>
                <a:latin typeface="Microsoft Sans Serif" panose="020B0604020202020204"/>
                <a:cs typeface="Microsoft Sans Serif" panose="020B0604020202020204"/>
              </a:rPr>
              <a:t>massive </a:t>
            </a:r>
            <a:r>
              <a:rPr sz="2000" dirty="0">
                <a:solidFill>
                  <a:srgbClr val="F7F8F9"/>
                </a:solidFill>
                <a:latin typeface="Microsoft Sans Serif" panose="020B0604020202020204"/>
                <a:cs typeface="Microsoft Sans Serif" panose="020B0604020202020204"/>
              </a:rPr>
              <a:t>MIMO</a:t>
            </a:r>
            <a:r>
              <a:rPr sz="2000" spc="19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for</a:t>
            </a:r>
            <a:r>
              <a:rPr sz="2000" spc="19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Open</a:t>
            </a:r>
            <a:r>
              <a:rPr sz="2000" spc="19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RAN</a:t>
            </a:r>
            <a:r>
              <a:rPr sz="2000" spc="225"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5G</a:t>
            </a:r>
            <a:r>
              <a:rPr sz="2000" spc="190" dirty="0">
                <a:solidFill>
                  <a:srgbClr val="F7F8F9"/>
                </a:solidFill>
                <a:latin typeface="Microsoft Sans Serif" panose="020B0604020202020204"/>
                <a:cs typeface="Microsoft Sans Serif" panose="020B0604020202020204"/>
              </a:rPr>
              <a:t> </a:t>
            </a:r>
            <a:r>
              <a:rPr sz="2000" spc="-10" dirty="0">
                <a:solidFill>
                  <a:srgbClr val="F7F8F9"/>
                </a:solidFill>
                <a:latin typeface="Microsoft Sans Serif" panose="020B0604020202020204"/>
                <a:cs typeface="Microsoft Sans Serif" panose="020B0604020202020204"/>
              </a:rPr>
              <a:t>deployments</a:t>
            </a:r>
            <a:endParaRPr sz="2000">
              <a:latin typeface="Microsoft Sans Serif" panose="020B0604020202020204"/>
              <a:cs typeface="Microsoft Sans Serif" panose="020B0604020202020204"/>
            </a:endParaRPr>
          </a:p>
          <a:p>
            <a:pPr marL="12700" marR="217170">
              <a:lnSpc>
                <a:spcPts val="1630"/>
              </a:lnSpc>
              <a:spcBef>
                <a:spcPts val="605"/>
              </a:spcBef>
            </a:pPr>
            <a:r>
              <a:rPr sz="1600" dirty="0">
                <a:solidFill>
                  <a:srgbClr val="7A9FFF"/>
                </a:solidFill>
                <a:latin typeface="Microsoft Sans Serif" panose="020B0604020202020204"/>
                <a:cs typeface="Microsoft Sans Serif" panose="020B0604020202020204"/>
              </a:rPr>
              <a:t>Solutions</a:t>
            </a:r>
            <a:r>
              <a:rPr sz="1600" spc="34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to</a:t>
            </a:r>
            <a:r>
              <a:rPr sz="1600" spc="29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enable</a:t>
            </a:r>
            <a:r>
              <a:rPr sz="1600" spc="31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the</a:t>
            </a:r>
            <a:r>
              <a:rPr sz="1600" spc="31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deployment</a:t>
            </a:r>
            <a:r>
              <a:rPr sz="1600" spc="34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of</a:t>
            </a:r>
            <a:r>
              <a:rPr sz="1600" spc="295" dirty="0">
                <a:solidFill>
                  <a:srgbClr val="7A9FFF"/>
                </a:solidFill>
                <a:latin typeface="Microsoft Sans Serif" panose="020B0604020202020204"/>
                <a:cs typeface="Microsoft Sans Serif" panose="020B0604020202020204"/>
              </a:rPr>
              <a:t> </a:t>
            </a:r>
            <a:r>
              <a:rPr sz="1600" spc="55" dirty="0">
                <a:solidFill>
                  <a:srgbClr val="7A9FFF"/>
                </a:solidFill>
                <a:latin typeface="Microsoft Sans Serif" panose="020B0604020202020204"/>
                <a:cs typeface="Microsoft Sans Serif" panose="020B0604020202020204"/>
              </a:rPr>
              <a:t>cloud-</a:t>
            </a:r>
            <a:r>
              <a:rPr sz="1600" dirty="0">
                <a:solidFill>
                  <a:srgbClr val="7A9FFF"/>
                </a:solidFill>
                <a:latin typeface="Microsoft Sans Serif" panose="020B0604020202020204"/>
                <a:cs typeface="Microsoft Sans Serif" panose="020B0604020202020204"/>
              </a:rPr>
              <a:t>native,</a:t>
            </a:r>
            <a:r>
              <a:rPr sz="1600" spc="385" dirty="0">
                <a:solidFill>
                  <a:srgbClr val="7A9FFF"/>
                </a:solidFill>
                <a:latin typeface="Microsoft Sans Serif" panose="020B0604020202020204"/>
                <a:cs typeface="Microsoft Sans Serif" panose="020B0604020202020204"/>
              </a:rPr>
              <a:t> </a:t>
            </a:r>
            <a:r>
              <a:rPr sz="1600" spc="-10" dirty="0">
                <a:solidFill>
                  <a:srgbClr val="7A9FFF"/>
                </a:solidFill>
                <a:latin typeface="Microsoft Sans Serif" panose="020B0604020202020204"/>
                <a:cs typeface="Microsoft Sans Serif" panose="020B0604020202020204"/>
              </a:rPr>
              <a:t>virtualized, </a:t>
            </a:r>
            <a:r>
              <a:rPr sz="1600" dirty="0">
                <a:solidFill>
                  <a:srgbClr val="7A9FFF"/>
                </a:solidFill>
                <a:latin typeface="Microsoft Sans Serif" panose="020B0604020202020204"/>
                <a:cs typeface="Microsoft Sans Serif" panose="020B0604020202020204"/>
              </a:rPr>
              <a:t>and</a:t>
            </a:r>
            <a:r>
              <a:rPr sz="1600" spc="22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open</a:t>
            </a:r>
            <a:r>
              <a:rPr sz="1600" spc="22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5G</a:t>
            </a:r>
            <a:r>
              <a:rPr sz="1600" spc="23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networks</a:t>
            </a:r>
            <a:r>
              <a:rPr sz="1600" spc="27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at</a:t>
            </a:r>
            <a:r>
              <a:rPr sz="1600" spc="220" dirty="0">
                <a:solidFill>
                  <a:srgbClr val="7A9FFF"/>
                </a:solidFill>
                <a:latin typeface="Microsoft Sans Serif" panose="020B0604020202020204"/>
                <a:cs typeface="Microsoft Sans Serif" panose="020B0604020202020204"/>
              </a:rPr>
              <a:t> </a:t>
            </a:r>
            <a:r>
              <a:rPr sz="1600" spc="-20" dirty="0">
                <a:solidFill>
                  <a:srgbClr val="7A9FFF"/>
                </a:solidFill>
                <a:latin typeface="Microsoft Sans Serif" panose="020B0604020202020204"/>
                <a:cs typeface="Microsoft Sans Serif" panose="020B0604020202020204"/>
              </a:rPr>
              <a:t>scale</a:t>
            </a:r>
            <a:endParaRPr sz="1600">
              <a:latin typeface="Microsoft Sans Serif" panose="020B0604020202020204"/>
              <a:cs typeface="Microsoft Sans Serif" panose="020B0604020202020204"/>
            </a:endParaRPr>
          </a:p>
          <a:p>
            <a:pPr>
              <a:lnSpc>
                <a:spcPct val="100000"/>
              </a:lnSpc>
            </a:pPr>
            <a:endParaRPr sz="1600">
              <a:latin typeface="Microsoft Sans Serif" panose="020B0604020202020204"/>
              <a:cs typeface="Microsoft Sans Serif" panose="020B0604020202020204"/>
            </a:endParaRPr>
          </a:p>
          <a:p>
            <a:pPr>
              <a:lnSpc>
                <a:spcPct val="100000"/>
              </a:lnSpc>
              <a:spcBef>
                <a:spcPts val="940"/>
              </a:spcBef>
            </a:pPr>
            <a:endParaRPr sz="1600">
              <a:latin typeface="Microsoft Sans Serif" panose="020B0604020202020204"/>
              <a:cs typeface="Microsoft Sans Serif" panose="020B0604020202020204"/>
            </a:endParaRPr>
          </a:p>
          <a:p>
            <a:pPr marL="104140" marR="5080">
              <a:lnSpc>
                <a:spcPct val="100000"/>
              </a:lnSpc>
            </a:pPr>
            <a:r>
              <a:rPr sz="1800" dirty="0">
                <a:solidFill>
                  <a:srgbClr val="F7F8F9"/>
                </a:solidFill>
                <a:latin typeface="Calibri" panose="020F0502020204030204"/>
                <a:cs typeface="Calibri" panose="020F0502020204030204"/>
              </a:rPr>
              <a:t>Solution</a:t>
            </a:r>
            <a:r>
              <a:rPr sz="1800" spc="-35"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Powered</a:t>
            </a:r>
            <a:r>
              <a:rPr sz="1800" spc="-3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by</a:t>
            </a:r>
            <a:r>
              <a:rPr sz="1800" spc="-5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Qualcomm®</a:t>
            </a:r>
            <a:r>
              <a:rPr sz="1800" spc="-4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5G</a:t>
            </a:r>
            <a:r>
              <a:rPr sz="1800" spc="-5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RAN</a:t>
            </a:r>
            <a:r>
              <a:rPr sz="1800" spc="-5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Platforms</a:t>
            </a:r>
            <a:r>
              <a:rPr sz="1800" spc="-5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is</a:t>
            </a:r>
            <a:r>
              <a:rPr sz="1800" spc="-5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Designed</a:t>
            </a:r>
            <a:r>
              <a:rPr sz="1800" spc="-35" dirty="0">
                <a:solidFill>
                  <a:srgbClr val="F7F8F9"/>
                </a:solidFill>
                <a:latin typeface="Calibri" panose="020F0502020204030204"/>
                <a:cs typeface="Calibri" panose="020F0502020204030204"/>
              </a:rPr>
              <a:t> </a:t>
            </a:r>
            <a:r>
              <a:rPr sz="1800" spc="-25" dirty="0">
                <a:solidFill>
                  <a:srgbClr val="F7F8F9"/>
                </a:solidFill>
                <a:latin typeface="Calibri" panose="020F0502020204030204"/>
                <a:cs typeface="Calibri" panose="020F0502020204030204"/>
              </a:rPr>
              <a:t>to </a:t>
            </a:r>
            <a:r>
              <a:rPr sz="1800" dirty="0">
                <a:solidFill>
                  <a:srgbClr val="F7F8F9"/>
                </a:solidFill>
                <a:latin typeface="Calibri" panose="020F0502020204030204"/>
                <a:cs typeface="Calibri" panose="020F0502020204030204"/>
              </a:rPr>
              <a:t>Simplify</a:t>
            </a:r>
            <a:r>
              <a:rPr sz="1800" spc="-4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Network</a:t>
            </a:r>
            <a:r>
              <a:rPr sz="1800" spc="-35"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Deployments,</a:t>
            </a:r>
            <a:r>
              <a:rPr sz="1800" spc="-4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Lower</a:t>
            </a:r>
            <a:r>
              <a:rPr sz="1800" spc="-25"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TCO,</a:t>
            </a:r>
            <a:r>
              <a:rPr sz="1800" spc="-4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and</a:t>
            </a:r>
            <a:r>
              <a:rPr sz="1800" spc="-40"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Accelerate </a:t>
            </a:r>
            <a:r>
              <a:rPr sz="1800" dirty="0">
                <a:solidFill>
                  <a:srgbClr val="F7F8F9"/>
                </a:solidFill>
                <a:latin typeface="Calibri" panose="020F0502020204030204"/>
                <a:cs typeface="Calibri" panose="020F0502020204030204"/>
              </a:rPr>
              <a:t>Adoption</a:t>
            </a:r>
            <a:r>
              <a:rPr sz="1800" spc="-4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of</a:t>
            </a:r>
            <a:r>
              <a:rPr sz="1800" spc="-40"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Cloud-</a:t>
            </a:r>
            <a:r>
              <a:rPr sz="1800" dirty="0">
                <a:solidFill>
                  <a:srgbClr val="F7F8F9"/>
                </a:solidFill>
                <a:latin typeface="Calibri" panose="020F0502020204030204"/>
                <a:cs typeface="Calibri" panose="020F0502020204030204"/>
              </a:rPr>
              <a:t>Native,</a:t>
            </a:r>
            <a:r>
              <a:rPr sz="1800" spc="-4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Open</a:t>
            </a:r>
            <a:r>
              <a:rPr sz="1800" spc="-5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RAN-Based</a:t>
            </a:r>
            <a:r>
              <a:rPr sz="1800" spc="-5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Mobile</a:t>
            </a:r>
            <a:r>
              <a:rPr sz="1800" spc="-35"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Networks Globally</a:t>
            </a:r>
            <a:endParaRPr sz="1800">
              <a:latin typeface="Calibri" panose="020F0502020204030204"/>
              <a:cs typeface="Calibri" panose="020F0502020204030204"/>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83923" y="6536793"/>
            <a:ext cx="113030" cy="115570"/>
          </a:xfrm>
          <a:prstGeom prst="rect">
            <a:avLst/>
          </a:prstGeom>
        </p:spPr>
        <p:txBody>
          <a:bodyPr vert="horz" wrap="square" lIns="0" tIns="0" rIns="0" bIns="0" rtlCol="0">
            <a:spAutoFit/>
          </a:bodyPr>
          <a:lstStyle/>
          <a:p>
            <a:pPr>
              <a:lnSpc>
                <a:spcPts val="900"/>
              </a:lnSpc>
            </a:pPr>
            <a:r>
              <a:rPr sz="800" spc="-30" dirty="0">
                <a:solidFill>
                  <a:srgbClr val="8497B8"/>
                </a:solidFill>
                <a:latin typeface="Microsoft Sans Serif" panose="020B0604020202020204"/>
                <a:cs typeface="Microsoft Sans Serif" panose="020B0604020202020204"/>
              </a:rPr>
              <a:t>12</a:t>
            </a:r>
            <a:endParaRPr sz="800">
              <a:latin typeface="Microsoft Sans Serif" panose="020B0604020202020204"/>
              <a:cs typeface="Microsoft Sans Serif" panose="020B0604020202020204"/>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1" cstate="print"/>
            <a:stretch>
              <a:fillRect/>
            </a:stretch>
          </p:blipFill>
          <p:spPr>
            <a:xfrm>
              <a:off x="0" y="0"/>
              <a:ext cx="12192000" cy="6857999"/>
            </a:xfrm>
            <a:prstGeom prst="rect">
              <a:avLst/>
            </a:prstGeom>
          </p:spPr>
        </p:pic>
        <p:pic>
          <p:nvPicPr>
            <p:cNvPr id="5" name="object 5"/>
            <p:cNvPicPr/>
            <p:nvPr/>
          </p:nvPicPr>
          <p:blipFill>
            <a:blip r:embed="rId2" cstate="print"/>
            <a:stretch>
              <a:fillRect/>
            </a:stretch>
          </p:blipFill>
          <p:spPr>
            <a:xfrm>
              <a:off x="493776" y="1719072"/>
              <a:ext cx="11202924" cy="3956304"/>
            </a:xfrm>
            <a:prstGeom prst="rect">
              <a:avLst/>
            </a:prstGeom>
          </p:spPr>
        </p:pic>
        <p:pic>
          <p:nvPicPr>
            <p:cNvPr id="6" name="object 6"/>
            <p:cNvPicPr/>
            <p:nvPr/>
          </p:nvPicPr>
          <p:blipFill>
            <a:blip r:embed="rId3" cstate="print"/>
            <a:stretch>
              <a:fillRect/>
            </a:stretch>
          </p:blipFill>
          <p:spPr>
            <a:xfrm>
              <a:off x="4354067" y="1719072"/>
              <a:ext cx="7342632" cy="3956304"/>
            </a:xfrm>
            <a:prstGeom prst="rect">
              <a:avLst/>
            </a:prstGeom>
          </p:spPr>
        </p:pic>
      </p:grpSp>
      <p:sp>
        <p:nvSpPr>
          <p:cNvPr id="7" name="object 7"/>
          <p:cNvSpPr txBox="1">
            <a:spLocks noGrp="1"/>
          </p:cNvSpPr>
          <p:nvPr>
            <p:ph type="title"/>
          </p:nvPr>
        </p:nvSpPr>
        <p:spPr>
          <a:prstGeom prst="rect">
            <a:avLst/>
          </a:prstGeom>
        </p:spPr>
        <p:txBody>
          <a:bodyPr vert="horz" wrap="square" lIns="0" tIns="395473" rIns="0" bIns="0" rtlCol="0">
            <a:spAutoFit/>
          </a:bodyPr>
          <a:lstStyle/>
          <a:p>
            <a:pPr marL="583565">
              <a:lnSpc>
                <a:spcPct val="100000"/>
              </a:lnSpc>
              <a:spcBef>
                <a:spcPts val="100"/>
              </a:spcBef>
            </a:pPr>
            <a:r>
              <a:rPr dirty="0"/>
              <a:t>Driving</a:t>
            </a:r>
            <a:r>
              <a:rPr spc="155" dirty="0"/>
              <a:t> </a:t>
            </a:r>
            <a:r>
              <a:rPr dirty="0"/>
              <a:t>the</a:t>
            </a:r>
            <a:r>
              <a:rPr spc="165" dirty="0"/>
              <a:t> </a:t>
            </a:r>
            <a:r>
              <a:rPr dirty="0"/>
              <a:t>evolution</a:t>
            </a:r>
            <a:r>
              <a:rPr spc="145" dirty="0"/>
              <a:t> </a:t>
            </a:r>
            <a:r>
              <a:rPr dirty="0"/>
              <a:t>to</a:t>
            </a:r>
            <a:r>
              <a:rPr spc="175" dirty="0"/>
              <a:t> </a:t>
            </a:r>
            <a:r>
              <a:rPr dirty="0"/>
              <a:t>open,</a:t>
            </a:r>
            <a:r>
              <a:rPr spc="150" dirty="0"/>
              <a:t> </a:t>
            </a:r>
            <a:r>
              <a:rPr dirty="0"/>
              <a:t>virtualized</a:t>
            </a:r>
            <a:r>
              <a:rPr spc="155" dirty="0"/>
              <a:t> </a:t>
            </a:r>
            <a:r>
              <a:rPr dirty="0"/>
              <a:t>5G</a:t>
            </a:r>
            <a:r>
              <a:rPr spc="175" dirty="0"/>
              <a:t> </a:t>
            </a:r>
            <a:r>
              <a:rPr spc="-25" dirty="0"/>
              <a:t>RAN</a:t>
            </a:r>
            <a:endParaRPr spc="-25" dirty="0"/>
          </a:p>
        </p:txBody>
      </p:sp>
      <p:grpSp>
        <p:nvGrpSpPr>
          <p:cNvPr id="8" name="object 8"/>
          <p:cNvGrpSpPr/>
          <p:nvPr/>
        </p:nvGrpSpPr>
        <p:grpSpPr>
          <a:xfrm>
            <a:off x="324611" y="0"/>
            <a:ext cx="2673985" cy="581660"/>
            <a:chOff x="324611" y="0"/>
            <a:chExt cx="2673985" cy="581660"/>
          </a:xfrm>
        </p:grpSpPr>
        <p:pic>
          <p:nvPicPr>
            <p:cNvPr id="9" name="object 9"/>
            <p:cNvPicPr/>
            <p:nvPr/>
          </p:nvPicPr>
          <p:blipFill>
            <a:blip r:embed="rId4" cstate="print"/>
            <a:stretch>
              <a:fillRect/>
            </a:stretch>
          </p:blipFill>
          <p:spPr>
            <a:xfrm>
              <a:off x="324611" y="0"/>
              <a:ext cx="2673858" cy="581533"/>
            </a:xfrm>
            <a:prstGeom prst="rect">
              <a:avLst/>
            </a:prstGeom>
          </p:spPr>
        </p:pic>
        <p:pic>
          <p:nvPicPr>
            <p:cNvPr id="10" name="object 10"/>
            <p:cNvPicPr/>
            <p:nvPr/>
          </p:nvPicPr>
          <p:blipFill>
            <a:blip r:embed="rId5" cstate="print"/>
            <a:stretch>
              <a:fillRect/>
            </a:stretch>
          </p:blipFill>
          <p:spPr>
            <a:xfrm>
              <a:off x="495299" y="0"/>
              <a:ext cx="2325624" cy="388620"/>
            </a:xfrm>
            <a:prstGeom prst="rect">
              <a:avLst/>
            </a:prstGeom>
          </p:spPr>
        </p:pic>
      </p:grpSp>
      <p:sp>
        <p:nvSpPr>
          <p:cNvPr id="11" name="object 11"/>
          <p:cNvSpPr txBox="1"/>
          <p:nvPr/>
        </p:nvSpPr>
        <p:spPr>
          <a:xfrm>
            <a:off x="852627" y="78485"/>
            <a:ext cx="157861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7F8F9"/>
                </a:solidFill>
                <a:latin typeface="Microsoft Sans Serif" panose="020B0604020202020204"/>
                <a:cs typeface="Microsoft Sans Serif" panose="020B0604020202020204"/>
              </a:rPr>
              <a:t>Announcement</a:t>
            </a:r>
            <a:r>
              <a:rPr sz="1200" spc="480" dirty="0">
                <a:solidFill>
                  <a:srgbClr val="F7F8F9"/>
                </a:solidFill>
                <a:latin typeface="Microsoft Sans Serif" panose="020B0604020202020204"/>
                <a:cs typeface="Microsoft Sans Serif" panose="020B0604020202020204"/>
              </a:rPr>
              <a:t> </a:t>
            </a:r>
            <a:r>
              <a:rPr sz="1200" spc="-20" dirty="0">
                <a:solidFill>
                  <a:srgbClr val="F7F8F9"/>
                </a:solidFill>
                <a:latin typeface="Microsoft Sans Serif" panose="020B0604020202020204"/>
                <a:cs typeface="Microsoft Sans Serif" panose="020B0604020202020204"/>
              </a:rPr>
              <a:t>recap</a:t>
            </a:r>
            <a:endParaRPr sz="1200">
              <a:latin typeface="Microsoft Sans Serif" panose="020B0604020202020204"/>
              <a:cs typeface="Microsoft Sans Serif" panose="020B0604020202020204"/>
            </a:endParaRPr>
          </a:p>
        </p:txBody>
      </p:sp>
      <p:pic>
        <p:nvPicPr>
          <p:cNvPr id="12" name="object 12"/>
          <p:cNvPicPr/>
          <p:nvPr/>
        </p:nvPicPr>
        <p:blipFill>
          <a:blip r:embed="rId6" cstate="print"/>
          <a:stretch>
            <a:fillRect/>
          </a:stretch>
        </p:blipFill>
        <p:spPr>
          <a:xfrm>
            <a:off x="1016508" y="3470147"/>
            <a:ext cx="2535936" cy="455675"/>
          </a:xfrm>
          <a:prstGeom prst="rect">
            <a:avLst/>
          </a:prstGeom>
        </p:spPr>
      </p:pic>
      <p:sp>
        <p:nvSpPr>
          <p:cNvPr id="13" name="object 13"/>
          <p:cNvSpPr txBox="1"/>
          <p:nvPr/>
        </p:nvSpPr>
        <p:spPr>
          <a:xfrm>
            <a:off x="5232019" y="2244344"/>
            <a:ext cx="6017895" cy="2823210"/>
          </a:xfrm>
          <a:prstGeom prst="rect">
            <a:avLst/>
          </a:prstGeom>
        </p:spPr>
        <p:txBody>
          <a:bodyPr vert="horz" wrap="square" lIns="0" tIns="59690" rIns="0" bIns="0" rtlCol="0">
            <a:spAutoFit/>
          </a:bodyPr>
          <a:lstStyle/>
          <a:p>
            <a:pPr marL="12700" marR="370205">
              <a:lnSpc>
                <a:spcPts val="2040"/>
              </a:lnSpc>
              <a:spcBef>
                <a:spcPts val="470"/>
              </a:spcBef>
            </a:pPr>
            <a:r>
              <a:rPr sz="2000" dirty="0">
                <a:solidFill>
                  <a:srgbClr val="F7F8F9"/>
                </a:solidFill>
                <a:latin typeface="Microsoft Sans Serif" panose="020B0604020202020204"/>
                <a:cs typeface="Microsoft Sans Serif" panose="020B0604020202020204"/>
              </a:rPr>
              <a:t>Next-generation</a:t>
            </a:r>
            <a:r>
              <a:rPr sz="2000" spc="295"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5G</a:t>
            </a:r>
            <a:r>
              <a:rPr sz="2000" spc="27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DUs</a:t>
            </a:r>
            <a:r>
              <a:rPr sz="2000" spc="275"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and</a:t>
            </a:r>
            <a:r>
              <a:rPr sz="2000" spc="28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RUs</a:t>
            </a:r>
            <a:r>
              <a:rPr sz="2000" spc="27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with</a:t>
            </a:r>
            <a:r>
              <a:rPr sz="2000" spc="300" dirty="0">
                <a:solidFill>
                  <a:srgbClr val="F7F8F9"/>
                </a:solidFill>
                <a:latin typeface="Microsoft Sans Serif" panose="020B0604020202020204"/>
                <a:cs typeface="Microsoft Sans Serif" panose="020B0604020202020204"/>
              </a:rPr>
              <a:t> </a:t>
            </a:r>
            <a:r>
              <a:rPr sz="2000" spc="-10" dirty="0">
                <a:solidFill>
                  <a:srgbClr val="F7F8F9"/>
                </a:solidFill>
                <a:latin typeface="Microsoft Sans Serif" panose="020B0604020202020204"/>
                <a:cs typeface="Microsoft Sans Serif" panose="020B0604020202020204"/>
              </a:rPr>
              <a:t>massive </a:t>
            </a:r>
            <a:r>
              <a:rPr sz="2000" dirty="0">
                <a:solidFill>
                  <a:srgbClr val="F7F8F9"/>
                </a:solidFill>
                <a:latin typeface="Microsoft Sans Serif" panose="020B0604020202020204"/>
                <a:cs typeface="Microsoft Sans Serif" panose="020B0604020202020204"/>
              </a:rPr>
              <a:t>MIMO</a:t>
            </a:r>
            <a:r>
              <a:rPr sz="2000" spc="19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for</a:t>
            </a:r>
            <a:r>
              <a:rPr sz="2000" spc="19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Open</a:t>
            </a:r>
            <a:r>
              <a:rPr sz="2000" spc="19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RAN</a:t>
            </a:r>
            <a:r>
              <a:rPr sz="2000" spc="225"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5G</a:t>
            </a:r>
            <a:r>
              <a:rPr sz="2000" spc="190" dirty="0">
                <a:solidFill>
                  <a:srgbClr val="F7F8F9"/>
                </a:solidFill>
                <a:latin typeface="Microsoft Sans Serif" panose="020B0604020202020204"/>
                <a:cs typeface="Microsoft Sans Serif" panose="020B0604020202020204"/>
              </a:rPr>
              <a:t> </a:t>
            </a:r>
            <a:r>
              <a:rPr sz="2000" spc="-10" dirty="0">
                <a:solidFill>
                  <a:srgbClr val="F7F8F9"/>
                </a:solidFill>
                <a:latin typeface="Microsoft Sans Serif" panose="020B0604020202020204"/>
                <a:cs typeface="Microsoft Sans Serif" panose="020B0604020202020204"/>
              </a:rPr>
              <a:t>deployments</a:t>
            </a:r>
            <a:endParaRPr sz="2000">
              <a:latin typeface="Microsoft Sans Serif" panose="020B0604020202020204"/>
              <a:cs typeface="Microsoft Sans Serif" panose="020B0604020202020204"/>
            </a:endParaRPr>
          </a:p>
          <a:p>
            <a:pPr marL="12700" marR="1070610">
              <a:lnSpc>
                <a:spcPts val="1630"/>
              </a:lnSpc>
              <a:spcBef>
                <a:spcPts val="605"/>
              </a:spcBef>
            </a:pPr>
            <a:r>
              <a:rPr sz="1600" dirty="0">
                <a:solidFill>
                  <a:srgbClr val="7A9FFF"/>
                </a:solidFill>
                <a:latin typeface="Microsoft Sans Serif" panose="020B0604020202020204"/>
                <a:cs typeface="Microsoft Sans Serif" panose="020B0604020202020204"/>
              </a:rPr>
              <a:t>Solutions</a:t>
            </a:r>
            <a:r>
              <a:rPr sz="1600" spc="33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to</a:t>
            </a:r>
            <a:r>
              <a:rPr sz="1600" spc="29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enable</a:t>
            </a:r>
            <a:r>
              <a:rPr sz="1600" spc="29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the</a:t>
            </a:r>
            <a:r>
              <a:rPr sz="1600" spc="30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deployment</a:t>
            </a:r>
            <a:r>
              <a:rPr sz="1600" spc="33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of</a:t>
            </a:r>
            <a:r>
              <a:rPr sz="1600" spc="285" dirty="0">
                <a:solidFill>
                  <a:srgbClr val="7A9FFF"/>
                </a:solidFill>
                <a:latin typeface="Microsoft Sans Serif" panose="020B0604020202020204"/>
                <a:cs typeface="Microsoft Sans Serif" panose="020B0604020202020204"/>
              </a:rPr>
              <a:t> </a:t>
            </a:r>
            <a:r>
              <a:rPr sz="1600" spc="55" dirty="0">
                <a:solidFill>
                  <a:srgbClr val="7A9FFF"/>
                </a:solidFill>
                <a:latin typeface="Microsoft Sans Serif" panose="020B0604020202020204"/>
                <a:cs typeface="Microsoft Sans Serif" panose="020B0604020202020204"/>
              </a:rPr>
              <a:t>cloud-</a:t>
            </a:r>
            <a:r>
              <a:rPr sz="1600" spc="-10" dirty="0">
                <a:solidFill>
                  <a:srgbClr val="7A9FFF"/>
                </a:solidFill>
                <a:latin typeface="Microsoft Sans Serif" panose="020B0604020202020204"/>
                <a:cs typeface="Microsoft Sans Serif" panose="020B0604020202020204"/>
              </a:rPr>
              <a:t>native, </a:t>
            </a:r>
            <a:r>
              <a:rPr sz="1600" dirty="0">
                <a:solidFill>
                  <a:srgbClr val="7A9FFF"/>
                </a:solidFill>
                <a:latin typeface="Microsoft Sans Serif" panose="020B0604020202020204"/>
                <a:cs typeface="Microsoft Sans Serif" panose="020B0604020202020204"/>
              </a:rPr>
              <a:t>virtualized,</a:t>
            </a:r>
            <a:r>
              <a:rPr sz="1600" spc="32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and</a:t>
            </a:r>
            <a:r>
              <a:rPr sz="1600" spc="28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open</a:t>
            </a:r>
            <a:r>
              <a:rPr sz="1600" spc="29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5G</a:t>
            </a:r>
            <a:r>
              <a:rPr sz="1600" spc="29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networks</a:t>
            </a:r>
            <a:r>
              <a:rPr sz="1600" spc="32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at</a:t>
            </a:r>
            <a:r>
              <a:rPr sz="1600" spc="280" dirty="0">
                <a:solidFill>
                  <a:srgbClr val="7A9FFF"/>
                </a:solidFill>
                <a:latin typeface="Microsoft Sans Serif" panose="020B0604020202020204"/>
                <a:cs typeface="Microsoft Sans Serif" panose="020B0604020202020204"/>
              </a:rPr>
              <a:t> </a:t>
            </a:r>
            <a:r>
              <a:rPr sz="1600" spc="-10" dirty="0">
                <a:solidFill>
                  <a:srgbClr val="7A9FFF"/>
                </a:solidFill>
                <a:latin typeface="Microsoft Sans Serif" panose="020B0604020202020204"/>
                <a:cs typeface="Microsoft Sans Serif" panose="020B0604020202020204"/>
              </a:rPr>
              <a:t>scale</a:t>
            </a:r>
            <a:endParaRPr sz="1600">
              <a:latin typeface="Microsoft Sans Serif" panose="020B0604020202020204"/>
              <a:cs typeface="Microsoft Sans Serif" panose="020B0604020202020204"/>
            </a:endParaRPr>
          </a:p>
          <a:p>
            <a:pPr>
              <a:lnSpc>
                <a:spcPct val="100000"/>
              </a:lnSpc>
            </a:pPr>
            <a:endParaRPr sz="1600">
              <a:latin typeface="Microsoft Sans Serif" panose="020B0604020202020204"/>
              <a:cs typeface="Microsoft Sans Serif" panose="020B0604020202020204"/>
            </a:endParaRPr>
          </a:p>
          <a:p>
            <a:pPr>
              <a:lnSpc>
                <a:spcPct val="100000"/>
              </a:lnSpc>
              <a:spcBef>
                <a:spcPts val="1450"/>
              </a:spcBef>
            </a:pPr>
            <a:endParaRPr sz="1600">
              <a:latin typeface="Microsoft Sans Serif" panose="020B0604020202020204"/>
              <a:cs typeface="Microsoft Sans Serif" panose="020B0604020202020204"/>
            </a:endParaRPr>
          </a:p>
          <a:p>
            <a:pPr marL="104140" marR="5080">
              <a:lnSpc>
                <a:spcPct val="100000"/>
              </a:lnSpc>
            </a:pPr>
            <a:r>
              <a:rPr sz="1800" dirty="0">
                <a:solidFill>
                  <a:srgbClr val="F7F8F9"/>
                </a:solidFill>
                <a:latin typeface="Microsoft Sans Serif" panose="020B0604020202020204"/>
                <a:cs typeface="Microsoft Sans Serif" panose="020B0604020202020204"/>
              </a:rPr>
              <a:t>Expanded</a:t>
            </a:r>
            <a:r>
              <a:rPr sz="1800" spc="-1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Open</a:t>
            </a:r>
            <a:r>
              <a:rPr sz="1800" spc="-30"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RAN</a:t>
            </a:r>
            <a:r>
              <a:rPr sz="1800" spc="-2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portfolio</a:t>
            </a:r>
            <a:r>
              <a:rPr sz="1800" spc="-2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of</a:t>
            </a:r>
            <a:r>
              <a:rPr sz="1800" spc="-2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5G</a:t>
            </a:r>
            <a:r>
              <a:rPr sz="1800" spc="-4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Radio</a:t>
            </a:r>
            <a:r>
              <a:rPr sz="1800" spc="-10"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Units</a:t>
            </a:r>
            <a:r>
              <a:rPr sz="1800" spc="-30" dirty="0">
                <a:solidFill>
                  <a:srgbClr val="F7F8F9"/>
                </a:solidFill>
                <a:latin typeface="Microsoft Sans Serif" panose="020B0604020202020204"/>
                <a:cs typeface="Microsoft Sans Serif" panose="020B0604020202020204"/>
              </a:rPr>
              <a:t> </a:t>
            </a:r>
            <a:r>
              <a:rPr sz="1800" spc="-20" dirty="0">
                <a:solidFill>
                  <a:srgbClr val="F7F8F9"/>
                </a:solidFill>
                <a:latin typeface="Microsoft Sans Serif" panose="020B0604020202020204"/>
                <a:cs typeface="Microsoft Sans Serif" panose="020B0604020202020204"/>
              </a:rPr>
              <a:t>(RU) </a:t>
            </a:r>
            <a:r>
              <a:rPr sz="1800" dirty="0">
                <a:solidFill>
                  <a:srgbClr val="F7F8F9"/>
                </a:solidFill>
                <a:latin typeface="Microsoft Sans Serif" panose="020B0604020202020204"/>
                <a:cs typeface="Microsoft Sans Serif" panose="020B0604020202020204"/>
              </a:rPr>
              <a:t>spanning</a:t>
            </a:r>
            <a:r>
              <a:rPr sz="1800" spc="-3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categories</a:t>
            </a:r>
            <a:r>
              <a:rPr sz="1800" spc="-2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ranging</a:t>
            </a:r>
            <a:r>
              <a:rPr sz="1800" spc="-20"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from</a:t>
            </a:r>
            <a:r>
              <a:rPr sz="1800" spc="-50"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mmWave</a:t>
            </a:r>
            <a:r>
              <a:rPr sz="1800" spc="-4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to</a:t>
            </a:r>
            <a:r>
              <a:rPr sz="1800" spc="-30" dirty="0">
                <a:solidFill>
                  <a:srgbClr val="F7F8F9"/>
                </a:solidFill>
                <a:latin typeface="Microsoft Sans Serif" panose="020B0604020202020204"/>
                <a:cs typeface="Microsoft Sans Serif" panose="020B0604020202020204"/>
              </a:rPr>
              <a:t> </a:t>
            </a:r>
            <a:r>
              <a:rPr sz="1800" spc="-10" dirty="0">
                <a:solidFill>
                  <a:srgbClr val="F7F8F9"/>
                </a:solidFill>
                <a:latin typeface="Microsoft Sans Serif" panose="020B0604020202020204"/>
                <a:cs typeface="Microsoft Sans Serif" panose="020B0604020202020204"/>
              </a:rPr>
              <a:t>massive </a:t>
            </a:r>
            <a:r>
              <a:rPr sz="1800" dirty="0">
                <a:solidFill>
                  <a:srgbClr val="F7F8F9"/>
                </a:solidFill>
                <a:latin typeface="Microsoft Sans Serif" panose="020B0604020202020204"/>
                <a:cs typeface="Microsoft Sans Serif" panose="020B0604020202020204"/>
              </a:rPr>
              <a:t>MIMO</a:t>
            </a:r>
            <a:r>
              <a:rPr sz="1800" spc="-4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with</a:t>
            </a:r>
            <a:r>
              <a:rPr sz="1800" spc="-3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64T64R</a:t>
            </a:r>
            <a:r>
              <a:rPr sz="1800" spc="-3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capabilities</a:t>
            </a:r>
            <a:r>
              <a:rPr sz="1800" spc="-10"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to</a:t>
            </a:r>
            <a:r>
              <a:rPr sz="1800" spc="-50"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8T8R</a:t>
            </a:r>
            <a:r>
              <a:rPr sz="1800" spc="-4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radios</a:t>
            </a:r>
            <a:r>
              <a:rPr sz="1800" spc="-30"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to</a:t>
            </a:r>
            <a:r>
              <a:rPr sz="1800" spc="-3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drive</a:t>
            </a:r>
            <a:r>
              <a:rPr sz="1800" spc="-35" dirty="0">
                <a:solidFill>
                  <a:srgbClr val="F7F8F9"/>
                </a:solidFill>
                <a:latin typeface="Microsoft Sans Serif" panose="020B0604020202020204"/>
                <a:cs typeface="Microsoft Sans Serif" panose="020B0604020202020204"/>
              </a:rPr>
              <a:t> </a:t>
            </a:r>
            <a:r>
              <a:rPr sz="1800" spc="-25" dirty="0">
                <a:solidFill>
                  <a:srgbClr val="F7F8F9"/>
                </a:solidFill>
                <a:latin typeface="Microsoft Sans Serif" panose="020B0604020202020204"/>
                <a:cs typeface="Microsoft Sans Serif" panose="020B0604020202020204"/>
              </a:rPr>
              <a:t>the </a:t>
            </a:r>
            <a:r>
              <a:rPr sz="1800" dirty="0">
                <a:solidFill>
                  <a:srgbClr val="F7F8F9"/>
                </a:solidFill>
                <a:latin typeface="Microsoft Sans Serif" panose="020B0604020202020204"/>
                <a:cs typeface="Microsoft Sans Serif" panose="020B0604020202020204"/>
              </a:rPr>
              <a:t>transition</a:t>
            </a:r>
            <a:r>
              <a:rPr sz="1800" spc="-4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towards</a:t>
            </a:r>
            <a:r>
              <a:rPr sz="1800" spc="-4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modern</a:t>
            </a:r>
            <a:r>
              <a:rPr sz="1800" spc="-45" dirty="0">
                <a:solidFill>
                  <a:srgbClr val="F7F8F9"/>
                </a:solidFill>
                <a:latin typeface="Microsoft Sans Serif" panose="020B0604020202020204"/>
                <a:cs typeface="Microsoft Sans Serif" panose="020B0604020202020204"/>
              </a:rPr>
              <a:t> </a:t>
            </a:r>
            <a:r>
              <a:rPr sz="1800" spc="-10" dirty="0">
                <a:solidFill>
                  <a:srgbClr val="F7F8F9"/>
                </a:solidFill>
                <a:latin typeface="Microsoft Sans Serif" panose="020B0604020202020204"/>
                <a:cs typeface="Microsoft Sans Serif" panose="020B0604020202020204"/>
              </a:rPr>
              <a:t>networks</a:t>
            </a:r>
            <a:endParaRPr sz="1800">
              <a:latin typeface="Microsoft Sans Serif" panose="020B0604020202020204"/>
              <a:cs typeface="Microsoft Sans Serif" panose="020B0604020202020204"/>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83923" y="6536793"/>
            <a:ext cx="113030" cy="115570"/>
          </a:xfrm>
          <a:prstGeom prst="rect">
            <a:avLst/>
          </a:prstGeom>
        </p:spPr>
        <p:txBody>
          <a:bodyPr vert="horz" wrap="square" lIns="0" tIns="0" rIns="0" bIns="0" rtlCol="0">
            <a:spAutoFit/>
          </a:bodyPr>
          <a:lstStyle/>
          <a:p>
            <a:pPr>
              <a:lnSpc>
                <a:spcPts val="900"/>
              </a:lnSpc>
            </a:pPr>
            <a:r>
              <a:rPr sz="800" spc="-30" dirty="0">
                <a:solidFill>
                  <a:srgbClr val="8497B8"/>
                </a:solidFill>
                <a:latin typeface="Microsoft Sans Serif" panose="020B0604020202020204"/>
                <a:cs typeface="Microsoft Sans Serif" panose="020B0604020202020204"/>
              </a:rPr>
              <a:t>13</a:t>
            </a:r>
            <a:endParaRPr sz="800">
              <a:latin typeface="Microsoft Sans Serif" panose="020B0604020202020204"/>
              <a:cs typeface="Microsoft Sans Serif" panose="020B0604020202020204"/>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1" cstate="print"/>
            <a:stretch>
              <a:fillRect/>
            </a:stretch>
          </p:blipFill>
          <p:spPr>
            <a:xfrm>
              <a:off x="0" y="0"/>
              <a:ext cx="12192000" cy="6857999"/>
            </a:xfrm>
            <a:prstGeom prst="rect">
              <a:avLst/>
            </a:prstGeom>
          </p:spPr>
        </p:pic>
        <p:pic>
          <p:nvPicPr>
            <p:cNvPr id="5" name="object 5"/>
            <p:cNvPicPr/>
            <p:nvPr/>
          </p:nvPicPr>
          <p:blipFill>
            <a:blip r:embed="rId2" cstate="print"/>
            <a:stretch>
              <a:fillRect/>
            </a:stretch>
          </p:blipFill>
          <p:spPr>
            <a:xfrm>
              <a:off x="493776" y="1719072"/>
              <a:ext cx="11202924" cy="3956304"/>
            </a:xfrm>
            <a:prstGeom prst="rect">
              <a:avLst/>
            </a:prstGeom>
          </p:spPr>
        </p:pic>
        <p:pic>
          <p:nvPicPr>
            <p:cNvPr id="6" name="object 6"/>
            <p:cNvPicPr/>
            <p:nvPr/>
          </p:nvPicPr>
          <p:blipFill>
            <a:blip r:embed="rId3" cstate="print"/>
            <a:stretch>
              <a:fillRect/>
            </a:stretch>
          </p:blipFill>
          <p:spPr>
            <a:xfrm>
              <a:off x="4354067" y="1719072"/>
              <a:ext cx="7342632" cy="3956304"/>
            </a:xfrm>
            <a:prstGeom prst="rect">
              <a:avLst/>
            </a:prstGeom>
          </p:spPr>
        </p:pic>
      </p:grpSp>
      <p:sp>
        <p:nvSpPr>
          <p:cNvPr id="7" name="object 7"/>
          <p:cNvSpPr txBox="1">
            <a:spLocks noGrp="1"/>
          </p:cNvSpPr>
          <p:nvPr>
            <p:ph type="title"/>
          </p:nvPr>
        </p:nvSpPr>
        <p:spPr>
          <a:xfrm>
            <a:off x="125095" y="161290"/>
            <a:ext cx="11690350" cy="1010285"/>
          </a:xfrm>
          <a:prstGeom prst="rect">
            <a:avLst/>
          </a:prstGeom>
        </p:spPr>
        <p:txBody>
          <a:bodyPr vert="horz" wrap="square" lIns="0" tIns="395473" rIns="0" bIns="0" rtlCol="0">
            <a:spAutoFit/>
          </a:bodyPr>
          <a:lstStyle/>
          <a:p>
            <a:pPr marL="583565">
              <a:lnSpc>
                <a:spcPct val="100000"/>
              </a:lnSpc>
              <a:spcBef>
                <a:spcPts val="100"/>
              </a:spcBef>
            </a:pPr>
            <a:r>
              <a:rPr dirty="0"/>
              <a:t>Driving</a:t>
            </a:r>
            <a:r>
              <a:rPr spc="155" dirty="0"/>
              <a:t> </a:t>
            </a:r>
            <a:r>
              <a:rPr dirty="0"/>
              <a:t>the</a:t>
            </a:r>
            <a:r>
              <a:rPr spc="165" dirty="0"/>
              <a:t> </a:t>
            </a:r>
            <a:r>
              <a:rPr dirty="0"/>
              <a:t>evolution</a:t>
            </a:r>
            <a:r>
              <a:rPr spc="145" dirty="0"/>
              <a:t> </a:t>
            </a:r>
            <a:r>
              <a:rPr dirty="0"/>
              <a:t>to</a:t>
            </a:r>
            <a:r>
              <a:rPr spc="175" dirty="0"/>
              <a:t> </a:t>
            </a:r>
            <a:r>
              <a:rPr dirty="0"/>
              <a:t>open,</a:t>
            </a:r>
            <a:r>
              <a:rPr spc="150" dirty="0"/>
              <a:t> </a:t>
            </a:r>
            <a:r>
              <a:rPr dirty="0"/>
              <a:t>virtualized</a:t>
            </a:r>
            <a:r>
              <a:rPr spc="155" dirty="0"/>
              <a:t> </a:t>
            </a:r>
            <a:r>
              <a:rPr dirty="0"/>
              <a:t>5G</a:t>
            </a:r>
            <a:r>
              <a:rPr spc="175" dirty="0"/>
              <a:t> </a:t>
            </a:r>
            <a:r>
              <a:rPr spc="-25" dirty="0"/>
              <a:t>RAN</a:t>
            </a:r>
            <a:endParaRPr spc="-25" dirty="0"/>
          </a:p>
        </p:txBody>
      </p:sp>
      <p:grpSp>
        <p:nvGrpSpPr>
          <p:cNvPr id="8" name="object 8"/>
          <p:cNvGrpSpPr/>
          <p:nvPr/>
        </p:nvGrpSpPr>
        <p:grpSpPr>
          <a:xfrm>
            <a:off x="324611" y="0"/>
            <a:ext cx="2673985" cy="581660"/>
            <a:chOff x="324611" y="0"/>
            <a:chExt cx="2673985" cy="581660"/>
          </a:xfrm>
        </p:grpSpPr>
        <p:pic>
          <p:nvPicPr>
            <p:cNvPr id="9" name="object 9"/>
            <p:cNvPicPr/>
            <p:nvPr/>
          </p:nvPicPr>
          <p:blipFill>
            <a:blip r:embed="rId4" cstate="print"/>
            <a:stretch>
              <a:fillRect/>
            </a:stretch>
          </p:blipFill>
          <p:spPr>
            <a:xfrm>
              <a:off x="324611" y="0"/>
              <a:ext cx="2673858" cy="581533"/>
            </a:xfrm>
            <a:prstGeom prst="rect">
              <a:avLst/>
            </a:prstGeom>
          </p:spPr>
        </p:pic>
        <p:pic>
          <p:nvPicPr>
            <p:cNvPr id="10" name="object 10"/>
            <p:cNvPicPr/>
            <p:nvPr/>
          </p:nvPicPr>
          <p:blipFill>
            <a:blip r:embed="rId5" cstate="print"/>
            <a:stretch>
              <a:fillRect/>
            </a:stretch>
          </p:blipFill>
          <p:spPr>
            <a:xfrm>
              <a:off x="495299" y="0"/>
              <a:ext cx="2325624" cy="388620"/>
            </a:xfrm>
            <a:prstGeom prst="rect">
              <a:avLst/>
            </a:prstGeom>
          </p:spPr>
        </p:pic>
      </p:grpSp>
      <p:sp>
        <p:nvSpPr>
          <p:cNvPr id="11" name="object 11"/>
          <p:cNvSpPr txBox="1"/>
          <p:nvPr/>
        </p:nvSpPr>
        <p:spPr>
          <a:xfrm>
            <a:off x="852627" y="78485"/>
            <a:ext cx="157861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7F8F9"/>
                </a:solidFill>
                <a:latin typeface="Microsoft Sans Serif" panose="020B0604020202020204"/>
                <a:cs typeface="Microsoft Sans Serif" panose="020B0604020202020204"/>
              </a:rPr>
              <a:t>Announcement</a:t>
            </a:r>
            <a:r>
              <a:rPr sz="1200" spc="480" dirty="0">
                <a:solidFill>
                  <a:srgbClr val="F7F8F9"/>
                </a:solidFill>
                <a:latin typeface="Microsoft Sans Serif" panose="020B0604020202020204"/>
                <a:cs typeface="Microsoft Sans Serif" panose="020B0604020202020204"/>
              </a:rPr>
              <a:t> </a:t>
            </a:r>
            <a:r>
              <a:rPr sz="1200" spc="-20" dirty="0">
                <a:solidFill>
                  <a:srgbClr val="F7F8F9"/>
                </a:solidFill>
                <a:latin typeface="Microsoft Sans Serif" panose="020B0604020202020204"/>
                <a:cs typeface="Microsoft Sans Serif" panose="020B0604020202020204"/>
              </a:rPr>
              <a:t>recap</a:t>
            </a:r>
            <a:endParaRPr sz="1200">
              <a:latin typeface="Microsoft Sans Serif" panose="020B0604020202020204"/>
              <a:cs typeface="Microsoft Sans Serif" panose="020B0604020202020204"/>
            </a:endParaRPr>
          </a:p>
        </p:txBody>
      </p:sp>
      <p:pic>
        <p:nvPicPr>
          <p:cNvPr id="12" name="object 12"/>
          <p:cNvPicPr/>
          <p:nvPr/>
        </p:nvPicPr>
        <p:blipFill>
          <a:blip r:embed="rId6" cstate="print"/>
          <a:stretch>
            <a:fillRect/>
          </a:stretch>
        </p:blipFill>
        <p:spPr>
          <a:xfrm>
            <a:off x="1539239" y="3281171"/>
            <a:ext cx="1772412" cy="833627"/>
          </a:xfrm>
          <a:prstGeom prst="rect">
            <a:avLst/>
          </a:prstGeom>
        </p:spPr>
      </p:pic>
      <p:sp>
        <p:nvSpPr>
          <p:cNvPr id="13" name="object 13"/>
          <p:cNvSpPr txBox="1">
            <a:spLocks noGrp="1"/>
          </p:cNvSpPr>
          <p:nvPr>
            <p:ph type="body" idx="1"/>
          </p:nvPr>
        </p:nvSpPr>
        <p:spPr>
          <a:xfrm>
            <a:off x="495300" y="1861185"/>
            <a:ext cx="10363200" cy="4996815"/>
          </a:xfrm>
          <a:prstGeom prst="rect">
            <a:avLst/>
          </a:prstGeom>
        </p:spPr>
        <p:txBody>
          <a:bodyPr vert="horz" wrap="square" lIns="0" tIns="13335" rIns="0" bIns="0" rtlCol="0">
            <a:noAutofit/>
          </a:bodyPr>
          <a:lstStyle/>
          <a:p>
            <a:pPr marL="12700">
              <a:lnSpc>
                <a:spcPts val="2220"/>
              </a:lnSpc>
              <a:spcBef>
                <a:spcPts val="105"/>
              </a:spcBef>
            </a:pPr>
            <a:r>
              <a:rPr sz="2000" dirty="0">
                <a:highlight>
                  <a:srgbClr val="FFFF00"/>
                </a:highlight>
                <a:latin typeface="Algerian" panose="04020705040A02060702" charset="0"/>
                <a:cs typeface="Algerian" panose="04020705040A02060702" charset="0"/>
              </a:rPr>
              <a:t>Fully-Integrated</a:t>
            </a:r>
            <a:r>
              <a:rPr sz="2000" spc="350"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Open</a:t>
            </a:r>
            <a:r>
              <a:rPr sz="2000" spc="300"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RAN</a:t>
            </a:r>
            <a:r>
              <a:rPr sz="2000" spc="340"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Solution</a:t>
            </a:r>
            <a:r>
              <a:rPr sz="2000" spc="360"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for</a:t>
            </a:r>
            <a:r>
              <a:rPr sz="2000" spc="305"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5G</a:t>
            </a:r>
            <a:r>
              <a:rPr sz="2000" spc="305" dirty="0">
                <a:highlight>
                  <a:srgbClr val="FFFF00"/>
                </a:highlight>
                <a:latin typeface="Algerian" panose="04020705040A02060702" charset="0"/>
                <a:cs typeface="Algerian" panose="04020705040A02060702" charset="0"/>
              </a:rPr>
              <a:t> </a:t>
            </a:r>
            <a:r>
              <a:rPr sz="2000" spc="-10" dirty="0">
                <a:highlight>
                  <a:srgbClr val="FFFF00"/>
                </a:highlight>
                <a:latin typeface="Algerian" panose="04020705040A02060702" charset="0"/>
                <a:cs typeface="Algerian" panose="04020705040A02060702" charset="0"/>
              </a:rPr>
              <a:t>mmWave</a:t>
            </a:r>
            <a:endParaRPr sz="2000" spc="-10" dirty="0">
              <a:highlight>
                <a:srgbClr val="FFFF00"/>
              </a:highlight>
              <a:latin typeface="Algerian" panose="04020705040A02060702" charset="0"/>
              <a:cs typeface="Algerian" panose="04020705040A02060702" charset="0"/>
            </a:endParaRPr>
          </a:p>
          <a:p>
            <a:pPr marL="12700">
              <a:lnSpc>
                <a:spcPts val="2220"/>
              </a:lnSpc>
            </a:pPr>
            <a:r>
              <a:rPr sz="2000" spc="-10" dirty="0">
                <a:highlight>
                  <a:srgbClr val="FFFF00"/>
                </a:highlight>
                <a:latin typeface="Algerian" panose="04020705040A02060702" charset="0"/>
                <a:cs typeface="Algerian" panose="04020705040A02060702" charset="0"/>
              </a:rPr>
              <a:t>Proliferation</a:t>
            </a:r>
            <a:endParaRPr sz="2000" spc="-10" dirty="0">
              <a:highlight>
                <a:srgbClr val="FFFF00"/>
              </a:highlight>
              <a:latin typeface="Algerian" panose="04020705040A02060702" charset="0"/>
              <a:cs typeface="Algerian" panose="04020705040A02060702" charset="0"/>
            </a:endParaRPr>
          </a:p>
          <a:p>
            <a:pPr marL="12700" marR="1101090">
              <a:lnSpc>
                <a:spcPts val="1630"/>
              </a:lnSpc>
              <a:spcBef>
                <a:spcPts val="610"/>
              </a:spcBef>
            </a:pPr>
            <a:r>
              <a:rPr sz="2000" dirty="0">
                <a:solidFill>
                  <a:srgbClr val="7A9FFF"/>
                </a:solidFill>
                <a:highlight>
                  <a:srgbClr val="FFFF00"/>
                </a:highlight>
                <a:latin typeface="Algerian" panose="04020705040A02060702" charset="0"/>
                <a:cs typeface="Algerian" panose="04020705040A02060702" charset="0"/>
              </a:rPr>
              <a:t>5G</a:t>
            </a:r>
            <a:r>
              <a:rPr sz="2000" spc="229" dirty="0">
                <a:solidFill>
                  <a:srgbClr val="7A9FFF"/>
                </a:solidFill>
                <a:highlight>
                  <a:srgbClr val="FFFF00"/>
                </a:highlight>
                <a:latin typeface="Algerian" panose="04020705040A02060702" charset="0"/>
                <a:cs typeface="Algerian" panose="04020705040A02060702" charset="0"/>
              </a:rPr>
              <a:t> </a:t>
            </a:r>
            <a:r>
              <a:rPr sz="2000" dirty="0">
                <a:solidFill>
                  <a:srgbClr val="7A9FFF"/>
                </a:solidFill>
                <a:highlight>
                  <a:srgbClr val="FFFF00"/>
                </a:highlight>
                <a:latin typeface="Algerian" panose="04020705040A02060702" charset="0"/>
                <a:cs typeface="Algerian" panose="04020705040A02060702" charset="0"/>
              </a:rPr>
              <a:t>mmWave</a:t>
            </a:r>
            <a:r>
              <a:rPr sz="2000" spc="254" dirty="0">
                <a:solidFill>
                  <a:srgbClr val="7A9FFF"/>
                </a:solidFill>
                <a:highlight>
                  <a:srgbClr val="FFFF00"/>
                </a:highlight>
                <a:latin typeface="Algerian" panose="04020705040A02060702" charset="0"/>
                <a:cs typeface="Algerian" panose="04020705040A02060702" charset="0"/>
              </a:rPr>
              <a:t> </a:t>
            </a:r>
            <a:r>
              <a:rPr sz="2000" dirty="0">
                <a:solidFill>
                  <a:srgbClr val="7A9FFF"/>
                </a:solidFill>
                <a:highlight>
                  <a:srgbClr val="FFFF00"/>
                </a:highlight>
                <a:latin typeface="Algerian" panose="04020705040A02060702" charset="0"/>
                <a:cs typeface="Algerian" panose="04020705040A02060702" charset="0"/>
              </a:rPr>
              <a:t>integrated</a:t>
            </a:r>
            <a:r>
              <a:rPr sz="2000" spc="265" dirty="0">
                <a:solidFill>
                  <a:srgbClr val="7A9FFF"/>
                </a:solidFill>
                <a:highlight>
                  <a:srgbClr val="FFFF00"/>
                </a:highlight>
                <a:latin typeface="Algerian" panose="04020705040A02060702" charset="0"/>
                <a:cs typeface="Algerian" panose="04020705040A02060702" charset="0"/>
              </a:rPr>
              <a:t> </a:t>
            </a:r>
            <a:r>
              <a:rPr sz="2000" dirty="0">
                <a:solidFill>
                  <a:srgbClr val="7A9FFF"/>
                </a:solidFill>
                <a:highlight>
                  <a:srgbClr val="FFFF00"/>
                </a:highlight>
                <a:latin typeface="Algerian" panose="04020705040A02060702" charset="0"/>
                <a:cs typeface="Algerian" panose="04020705040A02060702" charset="0"/>
              </a:rPr>
              <a:t>DU</a:t>
            </a:r>
            <a:r>
              <a:rPr sz="2000" spc="225" dirty="0">
                <a:solidFill>
                  <a:srgbClr val="7A9FFF"/>
                </a:solidFill>
                <a:highlight>
                  <a:srgbClr val="FFFF00"/>
                </a:highlight>
                <a:latin typeface="Algerian" panose="04020705040A02060702" charset="0"/>
                <a:cs typeface="Algerian" panose="04020705040A02060702" charset="0"/>
              </a:rPr>
              <a:t> </a:t>
            </a:r>
            <a:r>
              <a:rPr sz="2000" dirty="0">
                <a:solidFill>
                  <a:srgbClr val="7A9FFF"/>
                </a:solidFill>
                <a:highlight>
                  <a:srgbClr val="FFFF00"/>
                </a:highlight>
                <a:latin typeface="Algerian" panose="04020705040A02060702" charset="0"/>
                <a:cs typeface="Algerian" panose="04020705040A02060702" charset="0"/>
              </a:rPr>
              <a:t>and</a:t>
            </a:r>
            <a:r>
              <a:rPr sz="2000" spc="225" dirty="0">
                <a:solidFill>
                  <a:srgbClr val="7A9FFF"/>
                </a:solidFill>
                <a:highlight>
                  <a:srgbClr val="FFFF00"/>
                </a:highlight>
                <a:latin typeface="Algerian" panose="04020705040A02060702" charset="0"/>
                <a:cs typeface="Algerian" panose="04020705040A02060702" charset="0"/>
              </a:rPr>
              <a:t> </a:t>
            </a:r>
            <a:r>
              <a:rPr sz="2000" dirty="0">
                <a:solidFill>
                  <a:srgbClr val="7A9FFF"/>
                </a:solidFill>
                <a:highlight>
                  <a:srgbClr val="FFFF00"/>
                </a:highlight>
                <a:latin typeface="Algerian" panose="04020705040A02060702" charset="0"/>
                <a:cs typeface="Algerian" panose="04020705040A02060702" charset="0"/>
              </a:rPr>
              <a:t>RU</a:t>
            </a:r>
            <a:r>
              <a:rPr sz="2000" spc="210" dirty="0">
                <a:solidFill>
                  <a:srgbClr val="7A9FFF"/>
                </a:solidFill>
                <a:highlight>
                  <a:srgbClr val="FFFF00"/>
                </a:highlight>
                <a:latin typeface="Algerian" panose="04020705040A02060702" charset="0"/>
                <a:cs typeface="Algerian" panose="04020705040A02060702" charset="0"/>
              </a:rPr>
              <a:t> </a:t>
            </a:r>
            <a:r>
              <a:rPr sz="2000" dirty="0">
                <a:solidFill>
                  <a:srgbClr val="7A9FFF"/>
                </a:solidFill>
                <a:highlight>
                  <a:srgbClr val="FFFF00"/>
                </a:highlight>
                <a:latin typeface="Algerian" panose="04020705040A02060702" charset="0"/>
                <a:cs typeface="Algerian" panose="04020705040A02060702" charset="0"/>
              </a:rPr>
              <a:t>for</a:t>
            </a:r>
            <a:r>
              <a:rPr sz="2000" spc="235" dirty="0">
                <a:solidFill>
                  <a:srgbClr val="7A9FFF"/>
                </a:solidFill>
                <a:highlight>
                  <a:srgbClr val="FFFF00"/>
                </a:highlight>
                <a:latin typeface="Algerian" panose="04020705040A02060702" charset="0"/>
                <a:cs typeface="Algerian" panose="04020705040A02060702" charset="0"/>
              </a:rPr>
              <a:t> </a:t>
            </a:r>
            <a:r>
              <a:rPr sz="2000" dirty="0">
                <a:solidFill>
                  <a:srgbClr val="7A9FFF"/>
                </a:solidFill>
                <a:highlight>
                  <a:srgbClr val="FFFF00"/>
                </a:highlight>
                <a:latin typeface="Algerian" panose="04020705040A02060702" charset="0"/>
                <a:cs typeface="Algerian" panose="04020705040A02060702" charset="0"/>
              </a:rPr>
              <a:t>Open</a:t>
            </a:r>
            <a:r>
              <a:rPr sz="2000" spc="254" dirty="0">
                <a:solidFill>
                  <a:srgbClr val="7A9FFF"/>
                </a:solidFill>
                <a:highlight>
                  <a:srgbClr val="FFFF00"/>
                </a:highlight>
                <a:latin typeface="Algerian" panose="04020705040A02060702" charset="0"/>
                <a:cs typeface="Algerian" panose="04020705040A02060702" charset="0"/>
              </a:rPr>
              <a:t> </a:t>
            </a:r>
            <a:r>
              <a:rPr sz="2000" dirty="0">
                <a:solidFill>
                  <a:srgbClr val="7A9FFF"/>
                </a:solidFill>
                <a:highlight>
                  <a:srgbClr val="FFFF00"/>
                </a:highlight>
                <a:latin typeface="Algerian" panose="04020705040A02060702" charset="0"/>
                <a:cs typeface="Algerian" panose="04020705040A02060702" charset="0"/>
              </a:rPr>
              <a:t>RAN</a:t>
            </a:r>
            <a:r>
              <a:rPr sz="2000" spc="210" dirty="0">
                <a:solidFill>
                  <a:srgbClr val="7A9FFF"/>
                </a:solidFill>
                <a:highlight>
                  <a:srgbClr val="FFFF00"/>
                </a:highlight>
                <a:latin typeface="Algerian" panose="04020705040A02060702" charset="0"/>
                <a:cs typeface="Algerian" panose="04020705040A02060702" charset="0"/>
              </a:rPr>
              <a:t> </a:t>
            </a:r>
            <a:r>
              <a:rPr sz="2000" spc="-25" dirty="0">
                <a:solidFill>
                  <a:srgbClr val="7A9FFF"/>
                </a:solidFill>
                <a:highlight>
                  <a:srgbClr val="FFFF00"/>
                </a:highlight>
                <a:latin typeface="Algerian" panose="04020705040A02060702" charset="0"/>
                <a:cs typeface="Algerian" panose="04020705040A02060702" charset="0"/>
              </a:rPr>
              <a:t>5G </a:t>
            </a:r>
            <a:r>
              <a:rPr sz="2000" spc="-10" dirty="0">
                <a:solidFill>
                  <a:srgbClr val="7A9FFF"/>
                </a:solidFill>
                <a:highlight>
                  <a:srgbClr val="FFFF00"/>
                </a:highlight>
                <a:latin typeface="Algerian" panose="04020705040A02060702" charset="0"/>
                <a:cs typeface="Algerian" panose="04020705040A02060702" charset="0"/>
              </a:rPr>
              <a:t>deployments</a:t>
            </a:r>
            <a:endParaRPr sz="2000">
              <a:highlight>
                <a:srgbClr val="FFFF00"/>
              </a:highlight>
              <a:latin typeface="Algerian" panose="04020705040A02060702" charset="0"/>
              <a:cs typeface="Algerian" panose="04020705040A02060702" charset="0"/>
            </a:endParaRPr>
          </a:p>
          <a:p>
            <a:pPr marL="74295" marR="44450">
              <a:lnSpc>
                <a:spcPct val="101000"/>
              </a:lnSpc>
            </a:pPr>
            <a:r>
              <a:rPr sz="2000" spc="-10" dirty="0">
                <a:highlight>
                  <a:srgbClr val="FFFF00"/>
                </a:highlight>
                <a:latin typeface="Algerian" panose="04020705040A02060702" charset="0"/>
                <a:cs typeface="Algerian" panose="04020705040A02060702" charset="0"/>
              </a:rPr>
              <a:t>Next-generation</a:t>
            </a:r>
            <a:r>
              <a:rPr sz="2000" spc="-45" dirty="0">
                <a:highlight>
                  <a:srgbClr val="FFFF00"/>
                </a:highlight>
                <a:latin typeface="Algerian" panose="04020705040A02060702" charset="0"/>
                <a:cs typeface="Algerian" panose="04020705040A02060702" charset="0"/>
              </a:rPr>
              <a:t> </a:t>
            </a:r>
            <a:r>
              <a:rPr sz="2000" spc="-10" dirty="0">
                <a:highlight>
                  <a:srgbClr val="FFFF00"/>
                </a:highlight>
                <a:latin typeface="Algerian" panose="04020705040A02060702" charset="0"/>
                <a:cs typeface="Algerian" panose="04020705040A02060702" charset="0"/>
              </a:rPr>
              <a:t>mmWave</a:t>
            </a:r>
            <a:r>
              <a:rPr sz="2000" spc="-50"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global</a:t>
            </a:r>
            <a:r>
              <a:rPr sz="2000" spc="-30"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solution</a:t>
            </a:r>
            <a:r>
              <a:rPr sz="2000" spc="-30"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within</a:t>
            </a:r>
            <a:r>
              <a:rPr sz="2000" spc="-15"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NTT</a:t>
            </a:r>
            <a:r>
              <a:rPr sz="2000" spc="-45" dirty="0">
                <a:highlight>
                  <a:srgbClr val="FFFF00"/>
                </a:highlight>
                <a:latin typeface="Algerian" panose="04020705040A02060702" charset="0"/>
                <a:cs typeface="Algerian" panose="04020705040A02060702" charset="0"/>
              </a:rPr>
              <a:t> </a:t>
            </a:r>
            <a:r>
              <a:rPr sz="2000" spc="-10" dirty="0">
                <a:highlight>
                  <a:srgbClr val="FFFF00"/>
                </a:highlight>
                <a:latin typeface="Algerian" panose="04020705040A02060702" charset="0"/>
                <a:cs typeface="Algerian" panose="04020705040A02060702" charset="0"/>
              </a:rPr>
              <a:t>DOCOMO’s </a:t>
            </a:r>
            <a:r>
              <a:rPr sz="2000" dirty="0">
                <a:highlight>
                  <a:srgbClr val="FFFF00"/>
                </a:highlight>
                <a:latin typeface="Algerian" panose="04020705040A02060702" charset="0"/>
                <a:cs typeface="Algerian" panose="04020705040A02060702" charset="0"/>
              </a:rPr>
              <a:t>5G</a:t>
            </a:r>
            <a:r>
              <a:rPr sz="2000" spc="-45"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Open</a:t>
            </a:r>
            <a:r>
              <a:rPr sz="2000" spc="-30"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RAN</a:t>
            </a:r>
            <a:r>
              <a:rPr sz="2000" spc="-40" dirty="0">
                <a:highlight>
                  <a:srgbClr val="FFFF00"/>
                </a:highlight>
                <a:latin typeface="Algerian" panose="04020705040A02060702" charset="0"/>
                <a:cs typeface="Algerian" panose="04020705040A02060702" charset="0"/>
              </a:rPr>
              <a:t> </a:t>
            </a:r>
            <a:r>
              <a:rPr sz="2000" spc="-20" dirty="0">
                <a:highlight>
                  <a:srgbClr val="FFFF00"/>
                </a:highlight>
                <a:latin typeface="Algerian" panose="04020705040A02060702" charset="0"/>
                <a:cs typeface="Algerian" panose="04020705040A02060702" charset="0"/>
              </a:rPr>
              <a:t>Ecosystem</a:t>
            </a:r>
            <a:r>
              <a:rPr sz="2000" spc="-50"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(OREC)</a:t>
            </a:r>
            <a:r>
              <a:rPr sz="2000" spc="-15"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initiative,</a:t>
            </a:r>
            <a:r>
              <a:rPr sz="2000" spc="-35"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ushering</a:t>
            </a:r>
            <a:r>
              <a:rPr sz="2000" spc="-30"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in</a:t>
            </a:r>
            <a:r>
              <a:rPr sz="2000" spc="-30"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global</a:t>
            </a:r>
            <a:r>
              <a:rPr sz="2000" spc="-40" dirty="0">
                <a:highlight>
                  <a:srgbClr val="FFFF00"/>
                </a:highlight>
                <a:latin typeface="Algerian" panose="04020705040A02060702" charset="0"/>
                <a:cs typeface="Algerian" panose="04020705040A02060702" charset="0"/>
              </a:rPr>
              <a:t> </a:t>
            </a:r>
            <a:r>
              <a:rPr sz="2000" spc="-20" dirty="0">
                <a:highlight>
                  <a:srgbClr val="FFFF00"/>
                </a:highlight>
                <a:latin typeface="Algerian" panose="04020705040A02060702" charset="0"/>
                <a:cs typeface="Algerian" panose="04020705040A02060702" charset="0"/>
              </a:rPr>
              <a:t>Open </a:t>
            </a:r>
            <a:r>
              <a:rPr sz="2000" dirty="0">
                <a:highlight>
                  <a:srgbClr val="FFFF00"/>
                </a:highlight>
                <a:latin typeface="Algerian" panose="04020705040A02060702" charset="0"/>
                <a:cs typeface="Algerian" panose="04020705040A02060702" charset="0"/>
              </a:rPr>
              <a:t>RAN </a:t>
            </a:r>
            <a:r>
              <a:rPr sz="2000" spc="-10" dirty="0">
                <a:highlight>
                  <a:srgbClr val="FFFF00"/>
                </a:highlight>
                <a:latin typeface="Algerian" panose="04020705040A02060702" charset="0"/>
                <a:cs typeface="Algerian" panose="04020705040A02060702" charset="0"/>
              </a:rPr>
              <a:t>deployments</a:t>
            </a:r>
            <a:endParaRPr sz="2000" spc="-10" dirty="0">
              <a:highlight>
                <a:srgbClr val="FFFF00"/>
              </a:highlight>
              <a:latin typeface="Algerian" panose="04020705040A02060702" charset="0"/>
              <a:cs typeface="Algerian" panose="04020705040A02060702"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40690" y="118745"/>
            <a:ext cx="11310620" cy="6739255"/>
          </a:xfrm>
          <a:prstGeom prst="rect">
            <a:avLst/>
          </a:prstGeom>
          <a:noFill/>
        </p:spPr>
        <p:txBody>
          <a:bodyPr wrap="square" rtlCol="0" anchor="t">
            <a:spAutoFit/>
          </a:bodyPr>
          <a:lstStyle/>
          <a:p>
            <a:pPr algn="just"/>
            <a:r>
              <a:rPr lang="en-US" altLang="en-US" b="1" u="sng">
                <a:solidFill>
                  <a:srgbClr val="FF0000"/>
                </a:solidFill>
              </a:rPr>
              <a:t>TRANSCRIPT : </a:t>
            </a:r>
            <a:r>
              <a:rPr lang="en-US" altLang="en-US"/>
              <a:t> Mobile  World Congress MWC 2023 and today I have with me Durga maladi who is the senior vice president and general manager of modem and infrastructure at Qualcomm Technologies. Firstly Durga welcome thank you for being with me today this week at mwc.  Qualcomm made several announcements focused on cellular infrastructure. How has qualcomm's infrastructure portfolio evolved to drive the development of the modern 5G Network. first of all very What is Qualcomms evolving infrastructure portfolio excited to be here and talking about infrastructure ask Qualcomm we made our very first announcement on the latest portfolio of solutions and infrastructure from us back in October of 2020. </a:t>
            </a:r>
            <a:r>
              <a:rPr lang="en-US" altLang="en-US">
                <a:solidFill>
                  <a:srgbClr val="FF0000"/>
                </a:solidFill>
              </a:rPr>
              <a:t>our message and our Focus has been to bring in cutting-edge high performance radios in both the DU and the ru portions of the solution in infrastructure space</a:t>
            </a:r>
            <a:r>
              <a:rPr lang="en-US" altLang="en-US"/>
              <a:t> . the DU stands for the distributed unit and the ru is the radio unit these are two components that make up the foundational building blocks for infrastructure we feel that a cloud native architecture is needed in infrastructure as we head towards the next generation of where 5G is evolving as a part of that . we made a lot of announcements over the last two years but at this show we are bringing these products out here in the open and talking about all the key benefits that these products bring to the table it's Best in Class power and performance Cutting Edge radio Products on display and these are displays of some of the things that we talked about in our announcements. </a:t>
            </a:r>
            <a:r>
              <a:rPr lang="en-US" altLang="en-US">
                <a:solidFill>
                  <a:srgbClr val="FF0000"/>
                </a:solidFill>
              </a:rPr>
              <a:t>we have an entire distributed unit right here</a:t>
            </a:r>
            <a:r>
              <a:rPr lang="en-US" altLang="en-US"/>
              <a:t> which runs at </a:t>
            </a:r>
            <a:r>
              <a:rPr lang="en-US" altLang="en-US">
                <a:solidFill>
                  <a:srgbClr val="FF0000"/>
                </a:solidFill>
              </a:rPr>
              <a:t>200 megahertz and 16 layers</a:t>
            </a:r>
            <a:r>
              <a:rPr lang="en-US" altLang="en-US"/>
              <a:t> this is something that we promised back about two years back that's on display right behind us along with a very low power consumption at 100 megahertz. we are at somewhere between 16 to 18 Watts they have 64 TR ,64 transmit and 64 received massive mimo radios the solution is on display over here and it's being displayed in a demonstration where we show 16 layers with four devices each with four layers each again Cutting Edge performance finally.  </a:t>
            </a:r>
            <a:r>
              <a:rPr lang="en-US" altLang="en-US">
                <a:solidFill>
                  <a:srgbClr val="FF0000"/>
                </a:solidFill>
              </a:rPr>
              <a:t>In addition to the DU and aru space we made another announcement late last year on what we call as the compact macro solution this is a millimeter wave product</a:t>
            </a:r>
            <a:r>
              <a:rPr lang="en-US" altLang="en-US"/>
              <a:t> which transmits at a very high transmit Power 60 dbm extending the range of millimeter wave but still keeping an extremely small form factor that's also on</a:t>
            </a:r>
            <a:endParaRPr lang="en-US" altLang="en-US"/>
          </a:p>
          <a:p>
            <a:pPr algn="just"/>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638810" y="6170295"/>
            <a:ext cx="10859135" cy="368300"/>
          </a:xfrm>
          <a:prstGeom prst="rect">
            <a:avLst/>
          </a:prstGeom>
          <a:noFill/>
        </p:spPr>
        <p:txBody>
          <a:bodyPr wrap="square" rtlCol="0" anchor="t">
            <a:spAutoFit/>
          </a:bodyPr>
          <a:lstStyle/>
          <a:p>
            <a:r>
              <a:rPr lang="en-US" altLang="en-US"/>
              <a:t>https://www.rcrwireless.com/20241114/featured/viettel-qualcomm-5g-o-ran</a:t>
            </a:r>
            <a:endParaRPr lang="en-US"/>
          </a:p>
        </p:txBody>
      </p:sp>
      <p:sp>
        <p:nvSpPr>
          <p:cNvPr id="5" name="Text Box 4"/>
          <p:cNvSpPr txBox="1"/>
          <p:nvPr/>
        </p:nvSpPr>
        <p:spPr>
          <a:xfrm>
            <a:off x="638810" y="1089025"/>
            <a:ext cx="11132185" cy="5169535"/>
          </a:xfrm>
          <a:prstGeom prst="rect">
            <a:avLst/>
          </a:prstGeom>
          <a:noFill/>
        </p:spPr>
        <p:txBody>
          <a:bodyPr wrap="square" rtlCol="0" anchor="t">
            <a:spAutoFit/>
          </a:bodyPr>
          <a:lstStyle/>
          <a:p>
            <a:r>
              <a:rPr lang="en-US" altLang="en-US" sz="2200"/>
              <a:t>Viettel said it will deploy more than 300 sites across various Vietnamese provinces by the first quarter of 2025</a:t>
            </a:r>
            <a:endParaRPr lang="en-US" altLang="en-US" sz="2200"/>
          </a:p>
          <a:p>
            <a:endParaRPr lang="en-US" altLang="en-US" sz="2200"/>
          </a:p>
          <a:p>
            <a:r>
              <a:rPr lang="en-US" altLang="en-US" sz="2200"/>
              <a:t>Vietnamese telco Viettel announced the commercial launch of its Open RAN (O-RAN) 5G network using a platform provided by Qualcomm Technologies, the company said in a release.</a:t>
            </a:r>
            <a:endParaRPr lang="en-US" altLang="en-US" sz="2200"/>
          </a:p>
          <a:p>
            <a:endParaRPr lang="en-US" altLang="en-US" sz="2200"/>
          </a:p>
          <a:p>
            <a:r>
              <a:rPr lang="en-US" altLang="en-US" sz="2200"/>
              <a:t>The telco claimed that this is the first O-RAN 5G network utilizing Qualcomm Technologies’ 5G RAN platforms. Viettel said it will deploy over 300 sites across various Vietnamese provinces by the first quarter of 2025, with the potential for thousands more as part of nationwide and international expansion plans in 2025 and beyond, said Viettel.</a:t>
            </a:r>
            <a:endParaRPr lang="en-US" altLang="en-US" sz="2200"/>
          </a:p>
          <a:p>
            <a:endParaRPr lang="en-US" altLang="en-US" sz="2200"/>
          </a:p>
          <a:p>
            <a:r>
              <a:rPr lang="en-US" altLang="en-US" sz="2200"/>
              <a:t>The deployment utilizes Qualcomm X100 5G RAN Platform for vDUs, Qualcomm QRU100 5G RAN platform for Massive MIMO radio units and integrates the Qualcomm Edgewise Suite for premium RAN management.</a:t>
            </a:r>
            <a:endParaRPr lang="en-US" sz="2200"/>
          </a:p>
        </p:txBody>
      </p:sp>
      <p:sp>
        <p:nvSpPr>
          <p:cNvPr id="6" name="Text Box 5"/>
          <p:cNvSpPr txBox="1"/>
          <p:nvPr/>
        </p:nvSpPr>
        <p:spPr>
          <a:xfrm>
            <a:off x="589915" y="270510"/>
            <a:ext cx="10996930" cy="953135"/>
          </a:xfrm>
          <a:prstGeom prst="rect">
            <a:avLst/>
          </a:prstGeom>
          <a:noFill/>
        </p:spPr>
        <p:txBody>
          <a:bodyPr wrap="square" rtlCol="0" anchor="t">
            <a:spAutoFit/>
          </a:bodyPr>
          <a:lstStyle/>
          <a:p>
            <a:r>
              <a:rPr lang="en-US" altLang="en-US" sz="2800">
                <a:solidFill>
                  <a:srgbClr val="FF0000"/>
                </a:solidFill>
              </a:rPr>
              <a:t>Viettel Launches the World’s First O-RAN 5G Network Utilizing Qualcomm 5G RAN Platforms</a:t>
            </a:r>
            <a:endParaRPr lang="en-US" altLang="en-US" sz="2800">
              <a:solidFill>
                <a:srgbClr val="FF0000"/>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u="sng"/>
              <a:t>Outline of Presentation</a:t>
            </a:r>
            <a:endParaRPr lang="en-US" u="sng"/>
          </a:p>
        </p:txBody>
      </p:sp>
      <p:sp>
        <p:nvSpPr>
          <p:cNvPr id="5" name="Text Box 4"/>
          <p:cNvSpPr txBox="1"/>
          <p:nvPr/>
        </p:nvSpPr>
        <p:spPr>
          <a:xfrm>
            <a:off x="315595" y="931109"/>
            <a:ext cx="11498580" cy="4831080"/>
          </a:xfrm>
          <a:prstGeom prst="rect">
            <a:avLst/>
          </a:prstGeom>
          <a:noFill/>
        </p:spPr>
        <p:txBody>
          <a:bodyPr wrap="square" rtlCol="0">
            <a:spAutoFit/>
          </a:bodyPr>
          <a:lstStyle/>
          <a:p>
            <a:pPr marL="457200" indent="-457200" algn="just">
              <a:buFont typeface="Wingdings" panose="05000000000000000000" charset="0"/>
              <a:buChar char="q"/>
            </a:pPr>
            <a:r>
              <a:rPr lang="en-US" sz="2800" b="1" dirty="0" smtClean="0">
                <a:solidFill>
                  <a:schemeClr val="bg1"/>
                </a:solidFill>
                <a:sym typeface="+mn-ea"/>
              </a:rPr>
              <a:t>Overview of 5G Network and Architecture with Open </a:t>
            </a:r>
            <a:r>
              <a:rPr lang="en-US" sz="2800" b="1" dirty="0">
                <a:solidFill>
                  <a:schemeClr val="bg1"/>
                </a:solidFill>
                <a:sym typeface="+mn-ea"/>
              </a:rPr>
              <a:t>and Virtualized RAN </a:t>
            </a:r>
            <a:endParaRPr lang="en-US" sz="2800" b="1" dirty="0" smtClean="0">
              <a:solidFill>
                <a:schemeClr val="bg1"/>
              </a:solidFill>
              <a:sym typeface="+mn-ea"/>
            </a:endParaRPr>
          </a:p>
          <a:p>
            <a:pPr marL="457200" indent="-457200">
              <a:buFont typeface="Wingdings" panose="05000000000000000000" pitchFamily="2" charset="2"/>
              <a:buChar char="Ø"/>
            </a:pPr>
            <a:r>
              <a:rPr lang="en-US" sz="2800" b="1" dirty="0" smtClean="0">
                <a:solidFill>
                  <a:schemeClr val="bg1"/>
                </a:solidFill>
                <a:sym typeface="+mn-ea"/>
              </a:rPr>
              <a:t>Industrial Review </a:t>
            </a:r>
            <a:endParaRPr lang="en-US" sz="2800" b="1" dirty="0" smtClean="0">
              <a:solidFill>
                <a:schemeClr val="bg1"/>
              </a:solidFill>
              <a:sym typeface="+mn-ea"/>
            </a:endParaRPr>
          </a:p>
          <a:p>
            <a:r>
              <a:rPr lang="en-US" sz="2800" b="1" dirty="0">
                <a:solidFill>
                  <a:schemeClr val="bg1"/>
                </a:solidFill>
                <a:sym typeface="+mn-ea"/>
              </a:rPr>
              <a:t> </a:t>
            </a:r>
            <a:r>
              <a:rPr lang="en-US" sz="2800" b="1" dirty="0" smtClean="0">
                <a:solidFill>
                  <a:schemeClr val="bg1"/>
                </a:solidFill>
                <a:sym typeface="+mn-ea"/>
              </a:rPr>
              <a:t>   QUALCOMM DEMO :     </a:t>
            </a:r>
            <a:endParaRPr lang="en-US" altLang="en-US" sz="2800" b="1" dirty="0" smtClean="0">
              <a:solidFill>
                <a:schemeClr val="bg1"/>
              </a:solidFill>
              <a:sym typeface="+mn-ea"/>
            </a:endParaRPr>
          </a:p>
          <a:p>
            <a:pPr marL="457200" indent="-457200">
              <a:buFont typeface="Wingdings" panose="05000000000000000000" pitchFamily="2" charset="2"/>
              <a:buChar char="Ø"/>
            </a:pPr>
            <a:r>
              <a:rPr lang="en-US" altLang="en-US" sz="2800" b="1" dirty="0" smtClean="0">
                <a:solidFill>
                  <a:schemeClr val="bg1"/>
                </a:solidFill>
                <a:sym typeface="+mn-ea"/>
              </a:rPr>
              <a:t>Transcript</a:t>
            </a:r>
            <a:endParaRPr lang="en-US" altLang="en-US" sz="2800" b="1" dirty="0" smtClean="0">
              <a:solidFill>
                <a:schemeClr val="bg1"/>
              </a:solidFill>
              <a:sym typeface="+mn-ea"/>
            </a:endParaRPr>
          </a:p>
          <a:p>
            <a:endParaRPr lang="en-US" altLang="en-US" sz="2800" b="1" dirty="0" smtClean="0">
              <a:sym typeface="+mn-ea"/>
            </a:endParaRPr>
          </a:p>
          <a:p>
            <a:pPr marL="457200" indent="-457200" algn="just">
              <a:buFont typeface="Wingdings" panose="05000000000000000000" charset="0"/>
              <a:buChar char="q"/>
            </a:pPr>
            <a:r>
              <a:rPr lang="en-US" sz="2800" b="1" dirty="0" smtClean="0">
                <a:gradFill>
                  <a:gsLst>
                    <a:gs pos="0">
                      <a:srgbClr val="007BD3"/>
                    </a:gs>
                    <a:gs pos="100000">
                      <a:srgbClr val="034373"/>
                    </a:gs>
                  </a:gsLst>
                  <a:lin scaled="0"/>
                </a:gradFill>
                <a:sym typeface="+mn-ea"/>
              </a:rPr>
              <a:t>5G Architecture  </a:t>
            </a:r>
            <a:r>
              <a:rPr lang="en-US" sz="2800" b="1" dirty="0" smtClean="0">
                <a:gradFill>
                  <a:gsLst>
                    <a:gs pos="0">
                      <a:srgbClr val="E30000"/>
                    </a:gs>
                    <a:gs pos="100000">
                      <a:srgbClr val="760303"/>
                    </a:gs>
                  </a:gsLst>
                  <a:lin scaled="0"/>
                </a:gradFill>
                <a:sym typeface="+mn-ea"/>
              </a:rPr>
              <a:t> </a:t>
            </a:r>
            <a:endParaRPr lang="en-US" sz="2800" b="1" dirty="0" smtClean="0">
              <a:gradFill>
                <a:gsLst>
                  <a:gs pos="0">
                    <a:srgbClr val="E30000"/>
                  </a:gs>
                  <a:gs pos="100000">
                    <a:srgbClr val="760303"/>
                  </a:gs>
                </a:gsLst>
                <a:lin scaled="0"/>
              </a:gradFill>
              <a:sym typeface="+mn-ea"/>
            </a:endParaRPr>
          </a:p>
          <a:p>
            <a:pPr marL="457200" indent="-457200" algn="just">
              <a:buFont typeface="Wingdings" panose="05000000000000000000" charset="0"/>
              <a:buChar char="Ø"/>
            </a:pPr>
            <a:r>
              <a:rPr lang="en-US" sz="2800" b="1" dirty="0">
                <a:solidFill>
                  <a:schemeClr val="bg1"/>
                </a:solidFill>
                <a:sym typeface="+mn-ea"/>
              </a:rPr>
              <a:t>5G Architecture ( BASIC)</a:t>
            </a:r>
            <a:endParaRPr lang="en-US" sz="2800" b="1" dirty="0">
              <a:solidFill>
                <a:schemeClr val="bg1"/>
              </a:solidFill>
              <a:sym typeface="+mn-ea"/>
            </a:endParaRPr>
          </a:p>
          <a:p>
            <a:pPr marL="457200" indent="-457200" algn="just">
              <a:buFont typeface="Wingdings" panose="05000000000000000000" charset="0"/>
              <a:buChar char="Ø"/>
            </a:pPr>
            <a:r>
              <a:rPr lang="en-US" sz="2800" b="1" dirty="0">
                <a:solidFill>
                  <a:schemeClr val="bg1"/>
                </a:solidFill>
                <a:sym typeface="+mn-ea"/>
              </a:rPr>
              <a:t>5G Architecture ( with O-RAN and V-RAN)</a:t>
            </a:r>
            <a:endParaRPr lang="en-US" sz="2800" b="1" dirty="0">
              <a:solidFill>
                <a:schemeClr val="bg1"/>
              </a:solidFill>
              <a:sym typeface="+mn-ea"/>
            </a:endParaRPr>
          </a:p>
          <a:p>
            <a:pPr marL="457200" indent="-457200" algn="just">
              <a:buFont typeface="Wingdings" panose="05000000000000000000" charset="0"/>
              <a:buChar char="Ø"/>
            </a:pPr>
            <a:r>
              <a:rPr lang="en-US" sz="2800" b="1" dirty="0">
                <a:solidFill>
                  <a:schemeClr val="bg1"/>
                </a:solidFill>
                <a:sym typeface="+mn-ea"/>
              </a:rPr>
              <a:t>5G O-RAN / V-RAN Architecture Implementation by QUALCOMM</a:t>
            </a:r>
            <a:endParaRPr lang="en-US" sz="2800" b="1" dirty="0">
              <a:solidFill>
                <a:schemeClr val="bg1"/>
              </a:solidFill>
              <a:sym typeface="+mn-ea"/>
            </a:endParaRPr>
          </a:p>
          <a:p>
            <a:pPr marL="457200" indent="-457200" algn="just">
              <a:buFont typeface="Wingdings" panose="05000000000000000000" charset="0"/>
              <a:buChar char="Ø"/>
            </a:pPr>
            <a:r>
              <a:rPr lang="en-US" sz="2800" b="1" dirty="0">
                <a:gradFill>
                  <a:gsLst>
                    <a:gs pos="0">
                      <a:srgbClr val="E30000"/>
                    </a:gs>
                    <a:gs pos="100000">
                      <a:srgbClr val="760303"/>
                    </a:gs>
                  </a:gsLst>
                  <a:lin scaled="0"/>
                </a:gradFill>
                <a:sym typeface="+mn-ea"/>
              </a:rPr>
              <a:t>5G O-RAN / V-RAN Architecture Implementation by IIIT, KALYANI </a:t>
            </a:r>
            <a:endParaRPr lang="en-US" sz="28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p:nvPr/>
        </p:nvGraphicFramePr>
        <p:xfrm>
          <a:off x="421640" y="231140"/>
          <a:ext cx="11449050" cy="6117590"/>
        </p:xfrm>
        <a:graphic>
          <a:graphicData uri="http://schemas.openxmlformats.org/presentationml/2006/ole">
            <mc:AlternateContent xmlns:mc="http://schemas.openxmlformats.org/markup-compatibility/2006">
              <mc:Choice xmlns:v="urn:schemas-microsoft-com:vml" Requires="v">
                <p:oleObj spid="_x0000_s4112" name="" r:id="rId1" imgW="9981565" imgH="5915660" progId="Paint.Picture">
                  <p:embed/>
                </p:oleObj>
              </mc:Choice>
              <mc:Fallback>
                <p:oleObj name="" r:id="rId1" imgW="9981565" imgH="5915660" progId="Paint.Picture">
                  <p:embed/>
                  <p:pic>
                    <p:nvPicPr>
                      <p:cNvPr id="0" name="Picture 4"/>
                      <p:cNvPicPr/>
                      <p:nvPr/>
                    </p:nvPicPr>
                    <p:blipFill>
                      <a:blip r:embed="rId2"/>
                      <a:stretch>
                        <a:fillRect/>
                      </a:stretch>
                    </p:blipFill>
                    <p:spPr>
                      <a:xfrm>
                        <a:off x="421640" y="231140"/>
                        <a:ext cx="11449050" cy="6117590"/>
                      </a:xfrm>
                      <a:prstGeom prst="rect">
                        <a:avLst/>
                      </a:prstGeom>
                    </p:spPr>
                  </p:pic>
                </p:oleObj>
              </mc:Fallback>
            </mc:AlternateContent>
          </a:graphicData>
        </a:graphic>
      </p:graphicFrame>
      <p:sp>
        <p:nvSpPr>
          <p:cNvPr id="6" name="Text Box 5"/>
          <p:cNvSpPr txBox="1"/>
          <p:nvPr/>
        </p:nvSpPr>
        <p:spPr>
          <a:xfrm>
            <a:off x="421640" y="6348095"/>
            <a:ext cx="6096000" cy="368300"/>
          </a:xfrm>
          <a:prstGeom prst="rect">
            <a:avLst/>
          </a:prstGeom>
          <a:noFill/>
        </p:spPr>
        <p:txBody>
          <a:bodyPr wrap="square" rtlCol="0" anchor="t">
            <a:spAutoFit/>
          </a:bodyPr>
          <a:lstStyle/>
          <a:p>
            <a:r>
              <a:rPr lang="en-US" altLang="en-US"/>
              <a:t>* 5G FAPI suite ( femto application platform interface)</a:t>
            </a: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47675" y="428625"/>
            <a:ext cx="11325860" cy="6000750"/>
          </a:xfrm>
          <a:prstGeom prst="rect">
            <a:avLst/>
          </a:prstGeom>
          <a:noFill/>
        </p:spPr>
        <p:txBody>
          <a:bodyPr wrap="square" rtlCol="0" anchor="t">
            <a:spAutoFit/>
          </a:bodyPr>
          <a:lstStyle/>
          <a:p>
            <a:pPr algn="just"/>
            <a:r>
              <a:rPr lang="en-US" altLang="en-US" sz="1600"/>
              <a:t>displays over here it has the same form factor as a Wi-Fi access point but at the same time has very long range associated with it very powerful products and we are working with the entire ecosystem all of our partners to make sure that these come to commercialization we've seen several Strategic collaborations strategic collaborations between Qualcomm Global operators and ecosystem players over the past few months how is this how to accelerate open Rand Innovation and what are some of the benefits operators are realizing from them we've made a lot of announcements with our partners in the last two years but I'm going to actually cherry pick a few of them on the server space we are working closely with HP and Dell on the infrastructure vendors we are working with </a:t>
            </a:r>
            <a:r>
              <a:rPr lang="en-US" altLang="en-US" sz="1600">
                <a:solidFill>
                  <a:srgbClr val="FF0000"/>
                </a:solidFill>
              </a:rPr>
              <a:t>NEC Fujitsu mavenir rocket and Symphony</a:t>
            </a:r>
            <a:r>
              <a:rPr lang="en-US" altLang="en-US" sz="1600"/>
              <a:t> vehicle just to name a few we're working with several others but with all these Partners our modern RS platforms are the foundational building blocks but a lot of the infrastructure Partners </a:t>
            </a:r>
            <a:r>
              <a:rPr lang="en-US" altLang="en-US" sz="1600">
                <a:solidFill>
                  <a:srgbClr val="FF0000"/>
                </a:solidFill>
              </a:rPr>
              <a:t>still have to do additional work in writing their layer 2 and layer 3 software and that makes it into a complete product as a part of these announcements we are working with several operators and in these operators what they are interested in is post these demonstrations</a:t>
            </a:r>
            <a:r>
              <a:rPr lang="en-US" altLang="en-US" sz="1600"/>
              <a:t> and the lab tests we expect to see action on the ground in the field showcasing the technology showcasing what Oran compliant Solutions are really capable of when it comes to high performance radios and very energy efficient radios on top of it so we hope to prove this out into the field this year leading towards commercialization as we go along looking forward how is the growth Growth strategy strategy of Qualcomm Poe is to drive the full-scale commercialization of open virtualized brand from a general Qualcomm strategy when Cristiano took over as our CEO he made it very clear that we want to be in the business of diversifying our products into a large number of segments part of the diversification strategy is not only to expand on devices these days when we talk of devices we go from handsets compute segment fixed wireless access XR and going all the way into iot and Automotive domain but we want to bring in that Innovation onto the network side of the equation as well and that's where our diversification strategy really helps when we have a role not by being a full-fledged infrastructure vendor but by doing our part in having a horizontal platform on which our partners can build the radio Solutions as we move forwards we expect to see a larger portfolio of products coming into the mix as we grow from where we are today towards commercialization look thanks so much Outro for that very enlightening and it's great to see Qualcomm heading up such a fabulous ecosystem thank you thanks for having me</a:t>
            </a:r>
            <a:endParaRPr lang="en-US"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u="sng"/>
              <a:t>Outline of Presentation</a:t>
            </a:r>
            <a:endParaRPr lang="en-US" u="sng"/>
          </a:p>
        </p:txBody>
      </p:sp>
      <p:sp>
        <p:nvSpPr>
          <p:cNvPr id="5" name="Text Box 4"/>
          <p:cNvSpPr txBox="1"/>
          <p:nvPr/>
        </p:nvSpPr>
        <p:spPr>
          <a:xfrm>
            <a:off x="315595" y="931109"/>
            <a:ext cx="11498580" cy="4399915"/>
          </a:xfrm>
          <a:prstGeom prst="rect">
            <a:avLst/>
          </a:prstGeom>
          <a:noFill/>
        </p:spPr>
        <p:txBody>
          <a:bodyPr wrap="square" rtlCol="0">
            <a:spAutoFit/>
          </a:bodyPr>
          <a:lstStyle/>
          <a:p>
            <a:pPr marL="457200" indent="-457200" algn="just">
              <a:buFont typeface="Wingdings" panose="05000000000000000000" charset="0"/>
              <a:buChar char="q"/>
            </a:pPr>
            <a:r>
              <a:rPr lang="en-US" sz="2800" b="1" dirty="0" smtClean="0">
                <a:solidFill>
                  <a:schemeClr val="bg1"/>
                </a:solidFill>
                <a:sym typeface="+mn-ea"/>
              </a:rPr>
              <a:t>Overview of 5G Network and Architecture with Open </a:t>
            </a:r>
            <a:r>
              <a:rPr lang="en-US" sz="2800" b="1" dirty="0">
                <a:solidFill>
                  <a:schemeClr val="bg1"/>
                </a:solidFill>
                <a:sym typeface="+mn-ea"/>
              </a:rPr>
              <a:t>and Virtualized RAN </a:t>
            </a:r>
            <a:endParaRPr lang="en-US" sz="2800" b="1" dirty="0" smtClean="0">
              <a:solidFill>
                <a:schemeClr val="bg1"/>
              </a:solidFill>
              <a:sym typeface="+mn-ea"/>
            </a:endParaRPr>
          </a:p>
          <a:p>
            <a:pPr marL="457200" indent="-457200">
              <a:buFont typeface="Wingdings" panose="05000000000000000000" pitchFamily="2" charset="2"/>
              <a:buChar char="Ø"/>
            </a:pPr>
            <a:r>
              <a:rPr lang="en-US" sz="2800" b="1" dirty="0" smtClean="0">
                <a:solidFill>
                  <a:schemeClr val="bg1"/>
                </a:solidFill>
                <a:sym typeface="+mn-ea"/>
              </a:rPr>
              <a:t>Industrial Review </a:t>
            </a:r>
            <a:endParaRPr lang="en-US" sz="2800" b="1" dirty="0" smtClean="0">
              <a:solidFill>
                <a:schemeClr val="bg1"/>
              </a:solidFill>
              <a:sym typeface="+mn-ea"/>
            </a:endParaRPr>
          </a:p>
          <a:p>
            <a:r>
              <a:rPr lang="en-US" sz="2800" b="1" dirty="0">
                <a:solidFill>
                  <a:schemeClr val="bg1"/>
                </a:solidFill>
                <a:sym typeface="+mn-ea"/>
              </a:rPr>
              <a:t> </a:t>
            </a:r>
            <a:r>
              <a:rPr lang="en-US" sz="2800" b="1" dirty="0" smtClean="0">
                <a:solidFill>
                  <a:schemeClr val="bg1"/>
                </a:solidFill>
                <a:sym typeface="+mn-ea"/>
              </a:rPr>
              <a:t>   QUALCOMM DEMO :     </a:t>
            </a:r>
            <a:r>
              <a:rPr lang="en-US" altLang="en-US" sz="2800" b="1" dirty="0" smtClean="0">
                <a:solidFill>
                  <a:schemeClr val="bg1"/>
                </a:solidFill>
                <a:sym typeface="+mn-ea"/>
              </a:rPr>
              <a:t>Transcript</a:t>
            </a:r>
            <a:endParaRPr lang="en-US" altLang="en-US" sz="2800" b="1" dirty="0" smtClean="0">
              <a:solidFill>
                <a:schemeClr val="bg1"/>
              </a:solidFill>
              <a:sym typeface="+mn-ea"/>
            </a:endParaRPr>
          </a:p>
          <a:p>
            <a:endParaRPr lang="en-US" altLang="en-US" sz="2800" b="1" dirty="0" smtClean="0">
              <a:sym typeface="+mn-ea"/>
            </a:endParaRPr>
          </a:p>
          <a:p>
            <a:pPr marL="457200" indent="-457200" algn="just">
              <a:buFont typeface="Wingdings" panose="05000000000000000000" charset="0"/>
              <a:buChar char="q"/>
            </a:pPr>
            <a:r>
              <a:rPr lang="en-US" sz="2800" b="1" dirty="0" smtClean="0">
                <a:gradFill>
                  <a:gsLst>
                    <a:gs pos="0">
                      <a:srgbClr val="007BD3"/>
                    </a:gs>
                    <a:gs pos="100000">
                      <a:srgbClr val="034373"/>
                    </a:gs>
                  </a:gsLst>
                  <a:lin scaled="0"/>
                </a:gradFill>
                <a:sym typeface="+mn-ea"/>
              </a:rPr>
              <a:t>5G Architecture  </a:t>
            </a:r>
            <a:r>
              <a:rPr lang="en-US" sz="2800" b="1" dirty="0" smtClean="0">
                <a:gradFill>
                  <a:gsLst>
                    <a:gs pos="0">
                      <a:srgbClr val="E30000"/>
                    </a:gs>
                    <a:gs pos="100000">
                      <a:srgbClr val="760303"/>
                    </a:gs>
                  </a:gsLst>
                  <a:lin scaled="0"/>
                </a:gradFill>
                <a:sym typeface="+mn-ea"/>
              </a:rPr>
              <a:t> </a:t>
            </a:r>
            <a:endParaRPr lang="en-US" sz="2800" b="1" dirty="0" smtClean="0">
              <a:gradFill>
                <a:gsLst>
                  <a:gs pos="0">
                    <a:srgbClr val="E30000"/>
                  </a:gs>
                  <a:gs pos="100000">
                    <a:srgbClr val="760303"/>
                  </a:gs>
                </a:gsLst>
                <a:lin scaled="0"/>
              </a:gradFill>
              <a:sym typeface="+mn-ea"/>
            </a:endParaRPr>
          </a:p>
          <a:p>
            <a:pPr marL="457200" indent="-457200" algn="just">
              <a:buFont typeface="Wingdings" panose="05000000000000000000" charset="0"/>
              <a:buChar char="Ø"/>
            </a:pPr>
            <a:r>
              <a:rPr lang="en-US" sz="2800" b="1" dirty="0">
                <a:gradFill>
                  <a:gsLst>
                    <a:gs pos="0">
                      <a:srgbClr val="E30000"/>
                    </a:gs>
                    <a:gs pos="100000">
                      <a:srgbClr val="760303"/>
                    </a:gs>
                  </a:gsLst>
                  <a:lin scaled="0"/>
                </a:gradFill>
                <a:sym typeface="+mn-ea"/>
              </a:rPr>
              <a:t>5G Architecture ( BASIC)</a:t>
            </a:r>
            <a:endParaRPr lang="en-US" sz="2800" b="1" dirty="0">
              <a:gradFill>
                <a:gsLst>
                  <a:gs pos="0">
                    <a:srgbClr val="E30000"/>
                  </a:gs>
                  <a:gs pos="100000">
                    <a:srgbClr val="760303"/>
                  </a:gs>
                </a:gsLst>
                <a:lin scaled="0"/>
              </a:gradFill>
              <a:sym typeface="+mn-ea"/>
            </a:endParaRPr>
          </a:p>
          <a:p>
            <a:pPr marL="457200" indent="-457200" algn="just">
              <a:buFont typeface="Wingdings" panose="05000000000000000000" charset="0"/>
              <a:buChar char="Ø"/>
            </a:pPr>
            <a:r>
              <a:rPr lang="en-US" sz="2800" b="1" dirty="0">
                <a:solidFill>
                  <a:schemeClr val="bg1"/>
                </a:solidFill>
                <a:sym typeface="+mn-ea"/>
              </a:rPr>
              <a:t>5G Architecture ( with O-RAN and V-RAN)</a:t>
            </a:r>
            <a:endParaRPr lang="en-US" sz="2800" b="1" dirty="0">
              <a:solidFill>
                <a:schemeClr val="bg1"/>
              </a:solidFill>
              <a:sym typeface="+mn-ea"/>
            </a:endParaRPr>
          </a:p>
          <a:p>
            <a:pPr marL="457200" indent="-457200" algn="just">
              <a:buFont typeface="Wingdings" panose="05000000000000000000" charset="0"/>
              <a:buChar char="Ø"/>
            </a:pPr>
            <a:r>
              <a:rPr lang="en-US" sz="2800" b="1" dirty="0">
                <a:solidFill>
                  <a:schemeClr val="bg1"/>
                </a:solidFill>
                <a:sym typeface="+mn-ea"/>
              </a:rPr>
              <a:t>5G O-RAN / V-RAN Architecture Implementation by QUALCOMM</a:t>
            </a:r>
            <a:endParaRPr lang="en-US" sz="2800" b="1" dirty="0">
              <a:solidFill>
                <a:schemeClr val="bg1"/>
              </a:solidFill>
              <a:sym typeface="+mn-ea"/>
            </a:endParaRPr>
          </a:p>
          <a:p>
            <a:pPr marL="457200" indent="-457200" algn="just">
              <a:buFont typeface="Wingdings" panose="05000000000000000000" charset="0"/>
              <a:buChar char="Ø"/>
            </a:pPr>
            <a:r>
              <a:rPr lang="en-US" sz="2800" b="1" dirty="0">
                <a:solidFill>
                  <a:schemeClr val="bg1"/>
                </a:solidFill>
                <a:sym typeface="+mn-ea"/>
              </a:rPr>
              <a:t>5G O-RAN / V-RAN Architecture Implementation by IIIT, KALYANI</a:t>
            </a:r>
            <a:r>
              <a:rPr lang="en-US" sz="2800" b="1" dirty="0">
                <a:gradFill>
                  <a:gsLst>
                    <a:gs pos="0">
                      <a:srgbClr val="E30000"/>
                    </a:gs>
                    <a:gs pos="100000">
                      <a:srgbClr val="760303"/>
                    </a:gs>
                  </a:gsLst>
                  <a:lin scaled="0"/>
                </a:gradFill>
                <a:sym typeface="+mn-ea"/>
              </a:rPr>
              <a:t> </a:t>
            </a:r>
            <a:endParaRPr lang="en-US" sz="2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573206" y="448310"/>
            <a:ext cx="10713493" cy="2457450"/>
          </a:xfrm>
          <a:prstGeom prst="rect">
            <a:avLst/>
          </a:prstGeom>
        </p:spPr>
      </p:pic>
      <p:sp>
        <p:nvSpPr>
          <p:cNvPr id="3" name="Text Box 2"/>
          <p:cNvSpPr txBox="1"/>
          <p:nvPr/>
        </p:nvSpPr>
        <p:spPr>
          <a:xfrm>
            <a:off x="573206" y="3375471"/>
            <a:ext cx="10836323" cy="953135"/>
          </a:xfrm>
          <a:prstGeom prst="rect">
            <a:avLst/>
          </a:prstGeom>
          <a:noFill/>
        </p:spPr>
        <p:txBody>
          <a:bodyPr wrap="square" rtlCol="0" anchor="t">
            <a:spAutoFit/>
          </a:bodyPr>
          <a:lstStyle/>
          <a:p>
            <a:r>
              <a:rPr lang="en-US" altLang="en-US" sz="2800" u="sng" dirty="0" smtClean="0"/>
              <a:t>Chapter  5</a:t>
            </a:r>
            <a:endParaRPr lang="en-US" altLang="en-US" sz="2800" u="sng" dirty="0"/>
          </a:p>
          <a:p>
            <a:r>
              <a:rPr lang="en-US" altLang="en-US" sz="2800" dirty="0"/>
              <a:t>5G Architecture</a:t>
            </a:r>
            <a:endParaRPr lang="en-US" altLang="en-US" sz="2800" dirty="0"/>
          </a:p>
        </p:txBody>
      </p:sp>
      <p:sp>
        <p:nvSpPr>
          <p:cNvPr id="4" name="Text Box 3"/>
          <p:cNvSpPr txBox="1"/>
          <p:nvPr/>
        </p:nvSpPr>
        <p:spPr>
          <a:xfrm>
            <a:off x="573405" y="5708015"/>
            <a:ext cx="10552430" cy="645160"/>
          </a:xfrm>
          <a:prstGeom prst="rect">
            <a:avLst/>
          </a:prstGeom>
          <a:noFill/>
        </p:spPr>
        <p:txBody>
          <a:bodyPr wrap="square" rtlCol="0">
            <a:spAutoFit/>
          </a:bodyPr>
          <a:p>
            <a:r>
              <a:rPr lang="en-US">
                <a:solidFill>
                  <a:srgbClr val="FF0000"/>
                </a:solidFill>
              </a:rPr>
              <a:t>**The Softcopy of above BOOK will be uploaded in Classroom </a:t>
            </a:r>
            <a:endParaRPr lang="en-US">
              <a:solidFill>
                <a:srgbClr val="FF0000"/>
              </a:solidFill>
            </a:endParaRPr>
          </a:p>
          <a:p>
            <a:r>
              <a:rPr lang="en-US">
                <a:solidFill>
                  <a:srgbClr val="FF0000"/>
                </a:solidFill>
              </a:rPr>
              <a:t>*** Interested Teachers/Faculty should consult this Book on Requirement</a:t>
            </a:r>
            <a:r>
              <a:rPr lang="en-US"/>
              <a:t> </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125345" y="6337300"/>
            <a:ext cx="8895715" cy="368300"/>
          </a:xfrm>
          <a:prstGeom prst="rect">
            <a:avLst/>
          </a:prstGeom>
          <a:noFill/>
        </p:spPr>
        <p:txBody>
          <a:bodyPr wrap="square" rtlCol="0">
            <a:spAutoFit/>
          </a:bodyPr>
          <a:p>
            <a:r>
              <a:rPr lang="en-US"/>
              <a:t>*IIIT, KALYANI  5G LAB Set up has only 5G SA Architecure  [ Left Side Figure] </a:t>
            </a:r>
            <a:endParaRPr lang="en-US"/>
          </a:p>
        </p:txBody>
      </p:sp>
      <p:graphicFrame>
        <p:nvGraphicFramePr>
          <p:cNvPr id="4" name="Object 3"/>
          <p:cNvGraphicFramePr/>
          <p:nvPr/>
        </p:nvGraphicFramePr>
        <p:xfrm>
          <a:off x="996315" y="287655"/>
          <a:ext cx="10199370" cy="5858510"/>
        </p:xfrm>
        <a:graphic>
          <a:graphicData uri="http://schemas.openxmlformats.org/presentationml/2006/ole">
            <mc:AlternateContent xmlns:mc="http://schemas.openxmlformats.org/markup-compatibility/2006">
              <mc:Choice xmlns:v="urn:schemas-microsoft-com:vml" Requires="v">
                <p:oleObj spid="_x0000_s5" name="" r:id="rId1" imgW="10191750" imgH="6276975" progId="Paint.Picture">
                  <p:embed/>
                </p:oleObj>
              </mc:Choice>
              <mc:Fallback>
                <p:oleObj name="" r:id="rId1" imgW="10191750" imgH="6276975" progId="Paint.Picture">
                  <p:embed/>
                  <p:pic>
                    <p:nvPicPr>
                      <p:cNvPr id="0" name="Picture 4"/>
                      <p:cNvPicPr/>
                      <p:nvPr/>
                    </p:nvPicPr>
                    <p:blipFill>
                      <a:blip r:embed="rId2"/>
                      <a:stretch>
                        <a:fillRect/>
                      </a:stretch>
                    </p:blipFill>
                    <p:spPr>
                      <a:xfrm>
                        <a:off x="996315" y="287655"/>
                        <a:ext cx="10199370" cy="5858510"/>
                      </a:xfrm>
                      <a:prstGeom prst="rect">
                        <a:avLst/>
                      </a:prstGeom>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Object 1"/>
          <p:cNvGraphicFramePr/>
          <p:nvPr/>
        </p:nvGraphicFramePr>
        <p:xfrm>
          <a:off x="996315" y="287655"/>
          <a:ext cx="10199370" cy="6282055"/>
        </p:xfrm>
        <a:graphic>
          <a:graphicData uri="http://schemas.openxmlformats.org/presentationml/2006/ole">
            <mc:AlternateContent xmlns:mc="http://schemas.openxmlformats.org/markup-compatibility/2006">
              <mc:Choice xmlns:v="urn:schemas-microsoft-com:vml" Requires="v">
                <p:oleObj spid="_x0000_s3" name="" r:id="rId1" imgW="10191750" imgH="6276975" progId="Paint.Picture">
                  <p:embed/>
                </p:oleObj>
              </mc:Choice>
              <mc:Fallback>
                <p:oleObj name="" r:id="rId1" imgW="10191750" imgH="6276975" progId="Paint.Picture">
                  <p:embed/>
                  <p:pic>
                    <p:nvPicPr>
                      <p:cNvPr id="0" name="Picture 2"/>
                      <p:cNvPicPr/>
                      <p:nvPr/>
                    </p:nvPicPr>
                    <p:blipFill>
                      <a:blip r:embed="rId2"/>
                      <a:stretch>
                        <a:fillRect/>
                      </a:stretch>
                    </p:blipFill>
                    <p:spPr>
                      <a:xfrm>
                        <a:off x="996315" y="287655"/>
                        <a:ext cx="10199370" cy="6282055"/>
                      </a:xfrm>
                      <a:prstGeom prst="rect">
                        <a:avLst/>
                      </a:prstGeom>
                    </p:spPr>
                  </p:pic>
                </p:oleObj>
              </mc:Fallback>
            </mc:AlternateContent>
          </a:graphicData>
        </a:graphic>
      </p:graphicFrame>
      <p:sp>
        <p:nvSpPr>
          <p:cNvPr id="4" name="Rounded Rectangle 3"/>
          <p:cNvSpPr/>
          <p:nvPr/>
        </p:nvSpPr>
        <p:spPr>
          <a:xfrm>
            <a:off x="1372870" y="2531745"/>
            <a:ext cx="1806575" cy="914400"/>
          </a:xfrm>
          <a:prstGeom prst="roundRect">
            <a:avLst/>
          </a:prstGeom>
          <a:noFill/>
          <a:ln w="57150"/>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0</TotalTime>
  <Words>14207</Words>
  <Application>WPS Presentation</Application>
  <PresentationFormat>Widescreen</PresentationFormat>
  <Paragraphs>386</Paragraphs>
  <Slides>42</Slides>
  <Notes>1</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42</vt:i4>
      </vt:variant>
    </vt:vector>
  </HeadingPairs>
  <TitlesOfParts>
    <vt:vector size="62" baseType="lpstr">
      <vt:lpstr>Arial</vt:lpstr>
      <vt:lpstr>SimSun</vt:lpstr>
      <vt:lpstr>Wingdings</vt:lpstr>
      <vt:lpstr>Franklin Gothic Book</vt:lpstr>
      <vt:lpstr>Wingdings 2</vt:lpstr>
      <vt:lpstr>Calibri</vt:lpstr>
      <vt:lpstr>Wingdings</vt:lpstr>
      <vt:lpstr>Perpetua</vt:lpstr>
      <vt:lpstr>Microsoft YaHei</vt:lpstr>
      <vt:lpstr>Arial Unicode MS</vt:lpstr>
      <vt:lpstr>Microsoft Sans Serif</vt:lpstr>
      <vt:lpstr>Calibri</vt:lpstr>
      <vt:lpstr>Google Sans</vt:lpstr>
      <vt:lpstr>Segoe Print</vt:lpstr>
      <vt:lpstr>Algerian</vt:lpstr>
      <vt:lpstr>Equity</vt:lpstr>
      <vt:lpstr>Paint.Picture</vt:lpstr>
      <vt:lpstr>Paint.Picture</vt:lpstr>
      <vt:lpstr>Paint.Picture</vt:lpstr>
      <vt:lpstr>Paint.Picture</vt:lpstr>
      <vt:lpstr>PowerPoint 演示文稿</vt:lpstr>
      <vt:lpstr>Outline of Presentation</vt:lpstr>
      <vt:lpstr>Outline of Presentation</vt:lpstr>
      <vt:lpstr>PowerPoint 演示文稿</vt:lpstr>
      <vt:lpstr>PowerPoint 演示文稿</vt:lpstr>
      <vt:lpstr>Outline of Presentation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Outline of Presentation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Outline of Presentation</vt:lpstr>
      <vt:lpstr>PowerPoint 演示文稿</vt:lpstr>
      <vt:lpstr>PowerPoint 演示文稿</vt:lpstr>
      <vt:lpstr>PowerPoint 演示文稿</vt:lpstr>
      <vt:lpstr>PowerPoint 演示文稿</vt:lpstr>
      <vt:lpstr>Powered by extended portfolio of Qualcomm® 5G RAN platforms</vt:lpstr>
      <vt:lpstr>COMPARE  QUALCOMM 5G RAN  PLATFORM with INFRA 2.0   with  5G/6G LAB INFRASTRUCTURE , IIIT KALYANI</vt:lpstr>
      <vt:lpstr>PowerPoint 演示文稿</vt:lpstr>
      <vt:lpstr>5G Infrastructure 2.0 with PUBLIC &amp;  PRIVATE NETWORK ADD-ON</vt:lpstr>
      <vt:lpstr>PowerPoint 演示文稿</vt:lpstr>
      <vt:lpstr>Driving the evolution to open, virtualized 5G RAN</vt:lpstr>
      <vt:lpstr>Qualcomm®</vt:lpstr>
      <vt:lpstr>PowerPoint 演示文稿</vt:lpstr>
      <vt:lpstr>Driving the evolution to open, virtualized 5G RAN</vt:lpstr>
      <vt:lpstr>Driving the evolution to open, virtualized 5G RAN</vt:lpstr>
      <vt:lpstr>Driving the evolution to open, virtualized 5G RAN</vt:lpstr>
      <vt:lpstr>PowerPoint 演示文稿</vt:lpstr>
      <vt:lpstr>Outline of Presentation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Leadership in workplace</dc:title>
  <dc:creator>Director [SMIT]</dc:creator>
  <cp:lastModifiedBy>Rabindranath Bera</cp:lastModifiedBy>
  <cp:revision>2804</cp:revision>
  <dcterms:created xsi:type="dcterms:W3CDTF">2021-05-27T04:26:00Z</dcterms:created>
  <dcterms:modified xsi:type="dcterms:W3CDTF">2025-01-27T06:52:18Z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0x01010030B3B39089B46C419FA0B6DECB5E5832</vt:lpwstr>
  </property>
  <property fmtid="{D5CDD505-2E9C-101B-9397-08002B2CF9AE}" pid="3" name="ICV">
    <vt:lpwstr>DAD3497667FB409BA69A5BC2CE073A73_13</vt:lpwstr>
  </property>
  <property fmtid="{D5CDD505-2E9C-101B-9397-08002B2CF9AE}" pid="4" name="KSOProductBuildVer">
    <vt:lpwstr>1033-12.2.0.19805</vt:lpwstr>
  </property>
</Properties>
</file>